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348" r:id="rId6"/>
    <p:sldId id="399" r:id="rId7"/>
    <p:sldId id="400" r:id="rId8"/>
    <p:sldId id="402" r:id="rId9"/>
    <p:sldId id="407" r:id="rId10"/>
    <p:sldId id="401" r:id="rId11"/>
    <p:sldId id="406" r:id="rId12"/>
    <p:sldId id="403" r:id="rId13"/>
    <p:sldId id="405" r:id="rId14"/>
    <p:sldId id="408" r:id="rId15"/>
    <p:sldId id="386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D9B"/>
    <a:srgbClr val="31B7BC"/>
    <a:srgbClr val="71C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98C91-19FF-46E5-8EFC-49143607BEB9}" v="262" dt="2023-11-28T13:00:31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8849" autoAdjust="0"/>
  </p:normalViewPr>
  <p:slideViewPr>
    <p:cSldViewPr snapToGrid="0" snapToObjects="1">
      <p:cViewPr varScale="1">
        <p:scale>
          <a:sx n="76" d="100"/>
          <a:sy n="76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Pirlet" userId="5cce1b7d-0888-4b41-a45b-a861ff7539fd" providerId="ADAL" clId="{447C13EE-8D12-43DE-BFB4-6ED9E214F4C5}"/>
    <pc:docChg chg="undo custSel addSld delSld modSld sldOrd">
      <pc:chgData name="Hans Pirlet" userId="5cce1b7d-0888-4b41-a45b-a861ff7539fd" providerId="ADAL" clId="{447C13EE-8D12-43DE-BFB4-6ED9E214F4C5}" dt="2023-09-28T18:13:57.773" v="2332" actId="47"/>
      <pc:docMkLst>
        <pc:docMk/>
      </pc:docMkLst>
      <pc:sldChg chg="modSp mod">
        <pc:chgData name="Hans Pirlet" userId="5cce1b7d-0888-4b41-a45b-a861ff7539fd" providerId="ADAL" clId="{447C13EE-8D12-43DE-BFB4-6ED9E214F4C5}" dt="2023-09-28T08:12:05.331" v="125" actId="20577"/>
        <pc:sldMkLst>
          <pc:docMk/>
          <pc:sldMk cId="134748122" sldId="256"/>
        </pc:sldMkLst>
        <pc:spChg chg="mod">
          <ac:chgData name="Hans Pirlet" userId="5cce1b7d-0888-4b41-a45b-a861ff7539fd" providerId="ADAL" clId="{447C13EE-8D12-43DE-BFB4-6ED9E214F4C5}" dt="2023-09-28T08:12:05.331" v="125" actId="20577"/>
          <ac:spMkLst>
            <pc:docMk/>
            <pc:sldMk cId="134748122" sldId="256"/>
            <ac:spMk id="9" creationId="{643BF5D0-BDA4-10F2-8338-A864BD012F55}"/>
          </ac:spMkLst>
        </pc:spChg>
        <pc:spChg chg="mod">
          <ac:chgData name="Hans Pirlet" userId="5cce1b7d-0888-4b41-a45b-a861ff7539fd" providerId="ADAL" clId="{447C13EE-8D12-43DE-BFB4-6ED9E214F4C5}" dt="2023-09-28T08:11:59.018" v="118" actId="20577"/>
          <ac:spMkLst>
            <pc:docMk/>
            <pc:sldMk cId="134748122" sldId="256"/>
            <ac:spMk id="10" creationId="{7326CF51-7BD2-71DE-3A12-E8CC1FFEA79A}"/>
          </ac:spMkLst>
        </pc:spChg>
      </pc:sldChg>
      <pc:sldChg chg="del">
        <pc:chgData name="Hans Pirlet" userId="5cce1b7d-0888-4b41-a45b-a861ff7539fd" providerId="ADAL" clId="{447C13EE-8D12-43DE-BFB4-6ED9E214F4C5}" dt="2023-09-28T08:12:18.829" v="126" actId="47"/>
        <pc:sldMkLst>
          <pc:docMk/>
          <pc:sldMk cId="2549086730" sldId="273"/>
        </pc:sldMkLst>
      </pc:sldChg>
      <pc:sldChg chg="del">
        <pc:chgData name="Hans Pirlet" userId="5cce1b7d-0888-4b41-a45b-a861ff7539fd" providerId="ADAL" clId="{447C13EE-8D12-43DE-BFB4-6ED9E214F4C5}" dt="2023-09-28T08:13:01.208" v="128" actId="47"/>
        <pc:sldMkLst>
          <pc:docMk/>
          <pc:sldMk cId="652182542" sldId="291"/>
        </pc:sldMkLst>
      </pc:sldChg>
      <pc:sldChg chg="modSp mod">
        <pc:chgData name="Hans Pirlet" userId="5cce1b7d-0888-4b41-a45b-a861ff7539fd" providerId="ADAL" clId="{447C13EE-8D12-43DE-BFB4-6ED9E214F4C5}" dt="2023-09-28T08:17:23.337" v="275" actId="20577"/>
        <pc:sldMkLst>
          <pc:docMk/>
          <pc:sldMk cId="240716731" sldId="292"/>
        </pc:sldMkLst>
        <pc:spChg chg="mod">
          <ac:chgData name="Hans Pirlet" userId="5cce1b7d-0888-4b41-a45b-a861ff7539fd" providerId="ADAL" clId="{447C13EE-8D12-43DE-BFB4-6ED9E214F4C5}" dt="2023-09-28T08:17:23.337" v="275" actId="20577"/>
          <ac:spMkLst>
            <pc:docMk/>
            <pc:sldMk cId="240716731" sldId="292"/>
            <ac:spMk id="7" creationId="{7E19686D-4F61-ADA1-5B3C-631F8948C3F6}"/>
          </ac:spMkLst>
        </pc:spChg>
      </pc:sldChg>
      <pc:sldChg chg="modSp mod modShow">
        <pc:chgData name="Hans Pirlet" userId="5cce1b7d-0888-4b41-a45b-a861ff7539fd" providerId="ADAL" clId="{447C13EE-8D12-43DE-BFB4-6ED9E214F4C5}" dt="2023-09-28T10:31:44.020" v="1546" actId="729"/>
        <pc:sldMkLst>
          <pc:docMk/>
          <pc:sldMk cId="2292923115" sldId="293"/>
        </pc:sldMkLst>
        <pc:spChg chg="mod">
          <ac:chgData name="Hans Pirlet" userId="5cce1b7d-0888-4b41-a45b-a861ff7539fd" providerId="ADAL" clId="{447C13EE-8D12-43DE-BFB4-6ED9E214F4C5}" dt="2023-09-28T08:17:29.108" v="276" actId="20577"/>
          <ac:spMkLst>
            <pc:docMk/>
            <pc:sldMk cId="2292923115" sldId="293"/>
            <ac:spMk id="7" creationId="{7E19686D-4F61-ADA1-5B3C-631F8948C3F6}"/>
          </ac:spMkLst>
        </pc:spChg>
      </pc:sldChg>
      <pc:sldChg chg="del">
        <pc:chgData name="Hans Pirlet" userId="5cce1b7d-0888-4b41-a45b-a861ff7539fd" providerId="ADAL" clId="{447C13EE-8D12-43DE-BFB4-6ED9E214F4C5}" dt="2023-09-28T08:17:40.767" v="277" actId="47"/>
        <pc:sldMkLst>
          <pc:docMk/>
          <pc:sldMk cId="2295367435" sldId="294"/>
        </pc:sldMkLst>
      </pc:sldChg>
      <pc:sldChg chg="mod">
        <pc:chgData name="Hans Pirlet" userId="5cce1b7d-0888-4b41-a45b-a861ff7539fd" providerId="ADAL" clId="{447C13EE-8D12-43DE-BFB4-6ED9E214F4C5}" dt="2023-09-28T10:22:51.501" v="1467" actId="27918"/>
        <pc:sldMkLst>
          <pc:docMk/>
          <pc:sldMk cId="2496950675" sldId="298"/>
        </pc:sldMkLst>
      </pc:sldChg>
      <pc:sldChg chg="addSp delSp modSp mod">
        <pc:chgData name="Hans Pirlet" userId="5cce1b7d-0888-4b41-a45b-a861ff7539fd" providerId="ADAL" clId="{447C13EE-8D12-43DE-BFB4-6ED9E214F4C5}" dt="2023-09-28T18:10:00.828" v="2287" actId="14100"/>
        <pc:sldMkLst>
          <pc:docMk/>
          <pc:sldMk cId="2528337744" sldId="306"/>
        </pc:sldMkLst>
        <pc:spChg chg="add mod">
          <ac:chgData name="Hans Pirlet" userId="5cce1b7d-0888-4b41-a45b-a861ff7539fd" providerId="ADAL" clId="{447C13EE-8D12-43DE-BFB4-6ED9E214F4C5}" dt="2023-09-28T18:10:00.828" v="2287" actId="14100"/>
          <ac:spMkLst>
            <pc:docMk/>
            <pc:sldMk cId="2528337744" sldId="306"/>
            <ac:spMk id="9" creationId="{54F32EF3-7946-175F-323D-C161FC9B48D5}"/>
          </ac:spMkLst>
        </pc:spChg>
        <pc:graphicFrameChg chg="add mod">
          <ac:chgData name="Hans Pirlet" userId="5cce1b7d-0888-4b41-a45b-a861ff7539fd" providerId="ADAL" clId="{447C13EE-8D12-43DE-BFB4-6ED9E214F4C5}" dt="2023-09-28T18:08:30.081" v="2261" actId="14100"/>
          <ac:graphicFrameMkLst>
            <pc:docMk/>
            <pc:sldMk cId="2528337744" sldId="306"/>
            <ac:graphicFrameMk id="3" creationId="{F11C1B08-2EBB-04CD-1AD5-B60A74450EEA}"/>
          </ac:graphicFrameMkLst>
        </pc:graphicFrameChg>
        <pc:graphicFrameChg chg="del">
          <ac:chgData name="Hans Pirlet" userId="5cce1b7d-0888-4b41-a45b-a861ff7539fd" providerId="ADAL" clId="{447C13EE-8D12-43DE-BFB4-6ED9E214F4C5}" dt="2023-09-28T18:07:59.039" v="2242" actId="478"/>
          <ac:graphicFrameMkLst>
            <pc:docMk/>
            <pc:sldMk cId="2528337744" sldId="306"/>
            <ac:graphicFrameMk id="6" creationId="{F11C1B08-2EBB-04CD-1AD5-B60A74450EEA}"/>
          </ac:graphicFrameMkLst>
        </pc:graphicFrameChg>
        <pc:cxnChg chg="add mod">
          <ac:chgData name="Hans Pirlet" userId="5cce1b7d-0888-4b41-a45b-a861ff7539fd" providerId="ADAL" clId="{447C13EE-8D12-43DE-BFB4-6ED9E214F4C5}" dt="2023-09-28T18:10:00.828" v="2287" actId="14100"/>
          <ac:cxnSpMkLst>
            <pc:docMk/>
            <pc:sldMk cId="2528337744" sldId="306"/>
            <ac:cxnSpMk id="11" creationId="{74C7A1A1-D774-D1E9-32C6-44D4958F264F}"/>
          </ac:cxnSpMkLst>
        </pc:cxnChg>
      </pc:sldChg>
      <pc:sldChg chg="add del mod modShow">
        <pc:chgData name="Hans Pirlet" userId="5cce1b7d-0888-4b41-a45b-a861ff7539fd" providerId="ADAL" clId="{447C13EE-8D12-43DE-BFB4-6ED9E214F4C5}" dt="2023-09-28T09:37:04.126" v="429" actId="729"/>
        <pc:sldMkLst>
          <pc:docMk/>
          <pc:sldMk cId="2135864587" sldId="313"/>
        </pc:sldMkLst>
      </pc:sldChg>
      <pc:sldChg chg="mod modShow">
        <pc:chgData name="Hans Pirlet" userId="5cce1b7d-0888-4b41-a45b-a861ff7539fd" providerId="ADAL" clId="{447C13EE-8D12-43DE-BFB4-6ED9E214F4C5}" dt="2023-09-28T09:37:48.441" v="434" actId="729"/>
        <pc:sldMkLst>
          <pc:docMk/>
          <pc:sldMk cId="3909076220" sldId="316"/>
        </pc:sldMkLst>
      </pc:sldChg>
      <pc:sldChg chg="del">
        <pc:chgData name="Hans Pirlet" userId="5cce1b7d-0888-4b41-a45b-a861ff7539fd" providerId="ADAL" clId="{447C13EE-8D12-43DE-BFB4-6ED9E214F4C5}" dt="2023-09-28T09:38:39.323" v="438" actId="47"/>
        <pc:sldMkLst>
          <pc:docMk/>
          <pc:sldMk cId="861563951" sldId="317"/>
        </pc:sldMkLst>
      </pc:sldChg>
      <pc:sldChg chg="del">
        <pc:chgData name="Hans Pirlet" userId="5cce1b7d-0888-4b41-a45b-a861ff7539fd" providerId="ADAL" clId="{447C13EE-8D12-43DE-BFB4-6ED9E214F4C5}" dt="2023-09-28T09:38:39.323" v="438" actId="47"/>
        <pc:sldMkLst>
          <pc:docMk/>
          <pc:sldMk cId="1439025416" sldId="318"/>
        </pc:sldMkLst>
      </pc:sldChg>
      <pc:sldChg chg="del">
        <pc:chgData name="Hans Pirlet" userId="5cce1b7d-0888-4b41-a45b-a861ff7539fd" providerId="ADAL" clId="{447C13EE-8D12-43DE-BFB4-6ED9E214F4C5}" dt="2023-09-28T09:38:39.323" v="438" actId="47"/>
        <pc:sldMkLst>
          <pc:docMk/>
          <pc:sldMk cId="1695117913" sldId="319"/>
        </pc:sldMkLst>
      </pc:sldChg>
      <pc:sldChg chg="add del mod modShow">
        <pc:chgData name="Hans Pirlet" userId="5cce1b7d-0888-4b41-a45b-a861ff7539fd" providerId="ADAL" clId="{447C13EE-8D12-43DE-BFB4-6ED9E214F4C5}" dt="2023-09-28T09:37:10.751" v="430" actId="729"/>
        <pc:sldMkLst>
          <pc:docMk/>
          <pc:sldMk cId="410811354" sldId="322"/>
        </pc:sldMkLst>
      </pc:sldChg>
      <pc:sldChg chg="mod modShow">
        <pc:chgData name="Hans Pirlet" userId="5cce1b7d-0888-4b41-a45b-a861ff7539fd" providerId="ADAL" clId="{447C13EE-8D12-43DE-BFB4-6ED9E214F4C5}" dt="2023-09-28T09:37:21.023" v="431" actId="729"/>
        <pc:sldMkLst>
          <pc:docMk/>
          <pc:sldMk cId="3270297994" sldId="325"/>
        </pc:sldMkLst>
      </pc:sldChg>
      <pc:sldChg chg="mod modShow">
        <pc:chgData name="Hans Pirlet" userId="5cce1b7d-0888-4b41-a45b-a861ff7539fd" providerId="ADAL" clId="{447C13EE-8D12-43DE-BFB4-6ED9E214F4C5}" dt="2023-09-28T09:37:33.837" v="432" actId="729"/>
        <pc:sldMkLst>
          <pc:docMk/>
          <pc:sldMk cId="2560602517" sldId="327"/>
        </pc:sldMkLst>
      </pc:sldChg>
      <pc:sldChg chg="mod modShow">
        <pc:chgData name="Hans Pirlet" userId="5cce1b7d-0888-4b41-a45b-a861ff7539fd" providerId="ADAL" clId="{447C13EE-8D12-43DE-BFB4-6ED9E214F4C5}" dt="2023-09-28T09:37:42.649" v="433" actId="729"/>
        <pc:sldMkLst>
          <pc:docMk/>
          <pc:sldMk cId="1921293797" sldId="328"/>
        </pc:sldMkLst>
      </pc:sldChg>
      <pc:sldChg chg="mod modShow">
        <pc:chgData name="Hans Pirlet" userId="5cce1b7d-0888-4b41-a45b-a861ff7539fd" providerId="ADAL" clId="{447C13EE-8D12-43DE-BFB4-6ED9E214F4C5}" dt="2023-09-28T09:37:57.079" v="435" actId="729"/>
        <pc:sldMkLst>
          <pc:docMk/>
          <pc:sldMk cId="897396110" sldId="336"/>
        </pc:sldMkLst>
      </pc:sldChg>
      <pc:sldChg chg="mod modShow">
        <pc:chgData name="Hans Pirlet" userId="5cce1b7d-0888-4b41-a45b-a861ff7539fd" providerId="ADAL" clId="{447C13EE-8D12-43DE-BFB4-6ED9E214F4C5}" dt="2023-09-28T09:38:05.208" v="436" actId="729"/>
        <pc:sldMkLst>
          <pc:docMk/>
          <pc:sldMk cId="1502864990" sldId="338"/>
        </pc:sldMkLst>
      </pc:sldChg>
      <pc:sldChg chg="mod modShow">
        <pc:chgData name="Hans Pirlet" userId="5cce1b7d-0888-4b41-a45b-a861ff7539fd" providerId="ADAL" clId="{447C13EE-8D12-43DE-BFB4-6ED9E214F4C5}" dt="2023-09-28T09:38:18.751" v="437" actId="729"/>
        <pc:sldMkLst>
          <pc:docMk/>
          <pc:sldMk cId="2277977915" sldId="339"/>
        </pc:sldMkLst>
      </pc:sldChg>
      <pc:sldChg chg="del">
        <pc:chgData name="Hans Pirlet" userId="5cce1b7d-0888-4b41-a45b-a861ff7539fd" providerId="ADAL" clId="{447C13EE-8D12-43DE-BFB4-6ED9E214F4C5}" dt="2023-09-28T08:14:53.034" v="192" actId="47"/>
        <pc:sldMkLst>
          <pc:docMk/>
          <pc:sldMk cId="1237316418" sldId="342"/>
        </pc:sldMkLst>
      </pc:sldChg>
      <pc:sldChg chg="del">
        <pc:chgData name="Hans Pirlet" userId="5cce1b7d-0888-4b41-a45b-a861ff7539fd" providerId="ADAL" clId="{447C13EE-8D12-43DE-BFB4-6ED9E214F4C5}" dt="2023-09-28T08:17:09.087" v="273" actId="47"/>
        <pc:sldMkLst>
          <pc:docMk/>
          <pc:sldMk cId="1748339807" sldId="343"/>
        </pc:sldMkLst>
      </pc:sldChg>
      <pc:sldChg chg="del">
        <pc:chgData name="Hans Pirlet" userId="5cce1b7d-0888-4b41-a45b-a861ff7539fd" providerId="ADAL" clId="{447C13EE-8D12-43DE-BFB4-6ED9E214F4C5}" dt="2023-09-28T08:14:57.079" v="193" actId="47"/>
        <pc:sldMkLst>
          <pc:docMk/>
          <pc:sldMk cId="126353806" sldId="344"/>
        </pc:sldMkLst>
      </pc:sldChg>
      <pc:sldChg chg="del">
        <pc:chgData name="Hans Pirlet" userId="5cce1b7d-0888-4b41-a45b-a861ff7539fd" providerId="ADAL" clId="{447C13EE-8D12-43DE-BFB4-6ED9E214F4C5}" dt="2023-09-28T08:12:58.475" v="127" actId="47"/>
        <pc:sldMkLst>
          <pc:docMk/>
          <pc:sldMk cId="779931131" sldId="345"/>
        </pc:sldMkLst>
      </pc:sldChg>
      <pc:sldChg chg="modSp mod">
        <pc:chgData name="Hans Pirlet" userId="5cce1b7d-0888-4b41-a45b-a861ff7539fd" providerId="ADAL" clId="{447C13EE-8D12-43DE-BFB4-6ED9E214F4C5}" dt="2023-09-28T08:17:19.161" v="274" actId="20577"/>
        <pc:sldMkLst>
          <pc:docMk/>
          <pc:sldMk cId="2652400886" sldId="346"/>
        </pc:sldMkLst>
        <pc:spChg chg="mod">
          <ac:chgData name="Hans Pirlet" userId="5cce1b7d-0888-4b41-a45b-a861ff7539fd" providerId="ADAL" clId="{447C13EE-8D12-43DE-BFB4-6ED9E214F4C5}" dt="2023-09-28T08:17:19.161" v="274" actId="20577"/>
          <ac:spMkLst>
            <pc:docMk/>
            <pc:sldMk cId="2652400886" sldId="346"/>
            <ac:spMk id="7" creationId="{7E19686D-4F61-ADA1-5B3C-631F8948C3F6}"/>
          </ac:spMkLst>
        </pc:spChg>
      </pc:sldChg>
      <pc:sldChg chg="modSp mod">
        <pc:chgData name="Hans Pirlet" userId="5cce1b7d-0888-4b41-a45b-a861ff7539fd" providerId="ADAL" clId="{447C13EE-8D12-43DE-BFB4-6ED9E214F4C5}" dt="2023-09-28T08:17:03.825" v="272" actId="207"/>
        <pc:sldMkLst>
          <pc:docMk/>
          <pc:sldMk cId="645549443" sldId="348"/>
        </pc:sldMkLst>
        <pc:spChg chg="mod">
          <ac:chgData name="Hans Pirlet" userId="5cce1b7d-0888-4b41-a45b-a861ff7539fd" providerId="ADAL" clId="{447C13EE-8D12-43DE-BFB4-6ED9E214F4C5}" dt="2023-09-28T08:17:03.825" v="272" actId="207"/>
          <ac:spMkLst>
            <pc:docMk/>
            <pc:sldMk cId="645549443" sldId="348"/>
            <ac:spMk id="9" creationId="{E7EDD922-3B25-43DA-89FD-F20ACF065E1E}"/>
          </ac:spMkLst>
        </pc:spChg>
      </pc:sldChg>
      <pc:sldChg chg="del">
        <pc:chgData name="Hans Pirlet" userId="5cce1b7d-0888-4b41-a45b-a861ff7539fd" providerId="ADAL" clId="{447C13EE-8D12-43DE-BFB4-6ED9E214F4C5}" dt="2023-09-28T10:18:13.011" v="1436" actId="47"/>
        <pc:sldMkLst>
          <pc:docMk/>
          <pc:sldMk cId="902367576" sldId="349"/>
        </pc:sldMkLst>
      </pc:sldChg>
      <pc:sldChg chg="del">
        <pc:chgData name="Hans Pirlet" userId="5cce1b7d-0888-4b41-a45b-a861ff7539fd" providerId="ADAL" clId="{447C13EE-8D12-43DE-BFB4-6ED9E214F4C5}" dt="2023-09-28T10:18:16.822" v="1438" actId="47"/>
        <pc:sldMkLst>
          <pc:docMk/>
          <pc:sldMk cId="990085481" sldId="351"/>
        </pc:sldMkLst>
      </pc:sldChg>
      <pc:sldChg chg="del">
        <pc:chgData name="Hans Pirlet" userId="5cce1b7d-0888-4b41-a45b-a861ff7539fd" providerId="ADAL" clId="{447C13EE-8D12-43DE-BFB4-6ED9E214F4C5}" dt="2023-09-28T10:18:14.393" v="1437" actId="47"/>
        <pc:sldMkLst>
          <pc:docMk/>
          <pc:sldMk cId="3223247354" sldId="352"/>
        </pc:sldMkLst>
      </pc:sldChg>
      <pc:sldChg chg="del">
        <pc:chgData name="Hans Pirlet" userId="5cce1b7d-0888-4b41-a45b-a861ff7539fd" providerId="ADAL" clId="{447C13EE-8D12-43DE-BFB4-6ED9E214F4C5}" dt="2023-09-28T10:18:19.978" v="1440" actId="47"/>
        <pc:sldMkLst>
          <pc:docMk/>
          <pc:sldMk cId="2144779041" sldId="353"/>
        </pc:sldMkLst>
      </pc:sldChg>
      <pc:sldChg chg="del">
        <pc:chgData name="Hans Pirlet" userId="5cce1b7d-0888-4b41-a45b-a861ff7539fd" providerId="ADAL" clId="{447C13EE-8D12-43DE-BFB4-6ED9E214F4C5}" dt="2023-09-28T10:18:18.074" v="1439" actId="47"/>
        <pc:sldMkLst>
          <pc:docMk/>
          <pc:sldMk cId="2224646844" sldId="355"/>
        </pc:sldMkLst>
      </pc:sldChg>
      <pc:sldChg chg="mod modShow">
        <pc:chgData name="Hans Pirlet" userId="5cce1b7d-0888-4b41-a45b-a861ff7539fd" providerId="ADAL" clId="{447C13EE-8D12-43DE-BFB4-6ED9E214F4C5}" dt="2023-09-28T10:15:17.384" v="1429" actId="729"/>
        <pc:sldMkLst>
          <pc:docMk/>
          <pc:sldMk cId="172082460" sldId="356"/>
        </pc:sldMkLst>
      </pc:sldChg>
      <pc:sldChg chg="mod modShow">
        <pc:chgData name="Hans Pirlet" userId="5cce1b7d-0888-4b41-a45b-a861ff7539fd" providerId="ADAL" clId="{447C13EE-8D12-43DE-BFB4-6ED9E214F4C5}" dt="2023-09-28T10:15:00.639" v="1428" actId="729"/>
        <pc:sldMkLst>
          <pc:docMk/>
          <pc:sldMk cId="1668493480" sldId="358"/>
        </pc:sldMkLst>
      </pc:sldChg>
      <pc:sldChg chg="mod modShow">
        <pc:chgData name="Hans Pirlet" userId="5cce1b7d-0888-4b41-a45b-a861ff7539fd" providerId="ADAL" clId="{447C13EE-8D12-43DE-BFB4-6ED9E214F4C5}" dt="2023-09-28T10:15:36.817" v="1430" actId="729"/>
        <pc:sldMkLst>
          <pc:docMk/>
          <pc:sldMk cId="3948999248" sldId="361"/>
        </pc:sldMkLst>
      </pc:sldChg>
      <pc:sldChg chg="modSp mod">
        <pc:chgData name="Hans Pirlet" userId="5cce1b7d-0888-4b41-a45b-a861ff7539fd" providerId="ADAL" clId="{447C13EE-8D12-43DE-BFB4-6ED9E214F4C5}" dt="2023-09-28T10:37:09.310" v="1689" actId="14100"/>
        <pc:sldMkLst>
          <pc:docMk/>
          <pc:sldMk cId="3492662319" sldId="363"/>
        </pc:sldMkLst>
        <pc:graphicFrameChg chg="mod">
          <ac:chgData name="Hans Pirlet" userId="5cce1b7d-0888-4b41-a45b-a861ff7539fd" providerId="ADAL" clId="{447C13EE-8D12-43DE-BFB4-6ED9E214F4C5}" dt="2023-09-28T10:37:09.310" v="1689" actId="14100"/>
          <ac:graphicFrameMkLst>
            <pc:docMk/>
            <pc:sldMk cId="3492662319" sldId="363"/>
            <ac:graphicFrameMk id="6" creationId="{BF4D288C-AB35-0D2A-B498-E8040C1692C1}"/>
          </ac:graphicFrameMkLst>
        </pc:graphicFrameChg>
      </pc:sldChg>
      <pc:sldChg chg="modSp mod">
        <pc:chgData name="Hans Pirlet" userId="5cce1b7d-0888-4b41-a45b-a861ff7539fd" providerId="ADAL" clId="{447C13EE-8D12-43DE-BFB4-6ED9E214F4C5}" dt="2023-09-28T10:39:09.485" v="1701" actId="403"/>
        <pc:sldMkLst>
          <pc:docMk/>
          <pc:sldMk cId="1902381719" sldId="364"/>
        </pc:sldMkLst>
        <pc:graphicFrameChg chg="mod">
          <ac:chgData name="Hans Pirlet" userId="5cce1b7d-0888-4b41-a45b-a861ff7539fd" providerId="ADAL" clId="{447C13EE-8D12-43DE-BFB4-6ED9E214F4C5}" dt="2023-09-28T10:39:09.485" v="1701" actId="403"/>
          <ac:graphicFrameMkLst>
            <pc:docMk/>
            <pc:sldMk cId="1902381719" sldId="364"/>
            <ac:graphicFrameMk id="6" creationId="{21F7F9F5-8E25-93C0-D936-7C73E1EB2C59}"/>
          </ac:graphicFrameMkLst>
        </pc:graphicFrameChg>
      </pc:sldChg>
      <pc:sldChg chg="modSp mod">
        <pc:chgData name="Hans Pirlet" userId="5cce1b7d-0888-4b41-a45b-a861ff7539fd" providerId="ADAL" clId="{447C13EE-8D12-43DE-BFB4-6ED9E214F4C5}" dt="2023-09-28T10:39:44.656" v="1721" actId="14100"/>
        <pc:sldMkLst>
          <pc:docMk/>
          <pc:sldMk cId="2263275048" sldId="365"/>
        </pc:sldMkLst>
        <pc:graphicFrameChg chg="mod">
          <ac:chgData name="Hans Pirlet" userId="5cce1b7d-0888-4b41-a45b-a861ff7539fd" providerId="ADAL" clId="{447C13EE-8D12-43DE-BFB4-6ED9E214F4C5}" dt="2023-09-28T10:39:44.656" v="1721" actId="14100"/>
          <ac:graphicFrameMkLst>
            <pc:docMk/>
            <pc:sldMk cId="2263275048" sldId="365"/>
            <ac:graphicFrameMk id="6" creationId="{4FAFBE27-E5BE-4847-8265-EB36843F0F91}"/>
          </ac:graphicFrameMkLst>
        </pc:graphicFrameChg>
      </pc:sldChg>
      <pc:sldChg chg="mod modShow">
        <pc:chgData name="Hans Pirlet" userId="5cce1b7d-0888-4b41-a45b-a861ff7539fd" providerId="ADAL" clId="{447C13EE-8D12-43DE-BFB4-6ED9E214F4C5}" dt="2023-09-28T10:17:36.781" v="1432" actId="729"/>
        <pc:sldMkLst>
          <pc:docMk/>
          <pc:sldMk cId="60717740" sldId="366"/>
        </pc:sldMkLst>
      </pc:sldChg>
      <pc:sldChg chg="modSp mod">
        <pc:chgData name="Hans Pirlet" userId="5cce1b7d-0888-4b41-a45b-a861ff7539fd" providerId="ADAL" clId="{447C13EE-8D12-43DE-BFB4-6ED9E214F4C5}" dt="2023-09-28T10:40:27.341" v="1738"/>
        <pc:sldMkLst>
          <pc:docMk/>
          <pc:sldMk cId="3174805022" sldId="367"/>
        </pc:sldMkLst>
        <pc:graphicFrameChg chg="mod">
          <ac:chgData name="Hans Pirlet" userId="5cce1b7d-0888-4b41-a45b-a861ff7539fd" providerId="ADAL" clId="{447C13EE-8D12-43DE-BFB4-6ED9E214F4C5}" dt="2023-09-28T10:40:27.341" v="1738"/>
          <ac:graphicFrameMkLst>
            <pc:docMk/>
            <pc:sldMk cId="3174805022" sldId="367"/>
            <ac:graphicFrameMk id="6" creationId="{83E1C5FF-5BCD-2BCE-F0BF-0B513D548D69}"/>
          </ac:graphicFrameMkLst>
        </pc:graphicFrameChg>
      </pc:sldChg>
      <pc:sldChg chg="modSp mod">
        <pc:chgData name="Hans Pirlet" userId="5cce1b7d-0888-4b41-a45b-a861ff7539fd" providerId="ADAL" clId="{447C13EE-8D12-43DE-BFB4-6ED9E214F4C5}" dt="2023-09-28T10:41:05.024" v="1754" actId="14100"/>
        <pc:sldMkLst>
          <pc:docMk/>
          <pc:sldMk cId="2935556607" sldId="368"/>
        </pc:sldMkLst>
        <pc:graphicFrameChg chg="mod">
          <ac:chgData name="Hans Pirlet" userId="5cce1b7d-0888-4b41-a45b-a861ff7539fd" providerId="ADAL" clId="{447C13EE-8D12-43DE-BFB4-6ED9E214F4C5}" dt="2023-09-28T10:41:05.024" v="1754" actId="14100"/>
          <ac:graphicFrameMkLst>
            <pc:docMk/>
            <pc:sldMk cId="2935556607" sldId="368"/>
            <ac:graphicFrameMk id="3" creationId="{A95365FF-6127-3135-1C3E-4B2E5B6730D8}"/>
          </ac:graphicFrameMkLst>
        </pc:graphicFrameChg>
      </pc:sldChg>
      <pc:sldChg chg="del">
        <pc:chgData name="Hans Pirlet" userId="5cce1b7d-0888-4b41-a45b-a861ff7539fd" providerId="ADAL" clId="{447C13EE-8D12-43DE-BFB4-6ED9E214F4C5}" dt="2023-09-28T10:18:03.520" v="1433" actId="47"/>
        <pc:sldMkLst>
          <pc:docMk/>
          <pc:sldMk cId="4163181842" sldId="369"/>
        </pc:sldMkLst>
      </pc:sldChg>
      <pc:sldChg chg="del">
        <pc:chgData name="Hans Pirlet" userId="5cce1b7d-0888-4b41-a45b-a861ff7539fd" providerId="ADAL" clId="{447C13EE-8D12-43DE-BFB4-6ED9E214F4C5}" dt="2023-09-28T10:18:05.505" v="1434" actId="47"/>
        <pc:sldMkLst>
          <pc:docMk/>
          <pc:sldMk cId="3497353700" sldId="370"/>
        </pc:sldMkLst>
      </pc:sldChg>
      <pc:sldChg chg="del">
        <pc:chgData name="Hans Pirlet" userId="5cce1b7d-0888-4b41-a45b-a861ff7539fd" providerId="ADAL" clId="{447C13EE-8D12-43DE-BFB4-6ED9E214F4C5}" dt="2023-09-28T10:18:42.309" v="1442" actId="47"/>
        <pc:sldMkLst>
          <pc:docMk/>
          <pc:sldMk cId="2733095378" sldId="371"/>
        </pc:sldMkLst>
      </pc:sldChg>
      <pc:sldChg chg="mod modShow">
        <pc:chgData name="Hans Pirlet" userId="5cce1b7d-0888-4b41-a45b-a861ff7539fd" providerId="ADAL" clId="{447C13EE-8D12-43DE-BFB4-6ED9E214F4C5}" dt="2023-09-28T10:14:45.903" v="1426" actId="729"/>
        <pc:sldMkLst>
          <pc:docMk/>
          <pc:sldMk cId="2581658444" sldId="372"/>
        </pc:sldMkLst>
      </pc:sldChg>
      <pc:sldChg chg="mod modShow">
        <pc:chgData name="Hans Pirlet" userId="5cce1b7d-0888-4b41-a45b-a861ff7539fd" providerId="ADAL" clId="{447C13EE-8D12-43DE-BFB4-6ED9E214F4C5}" dt="2023-09-28T10:14:53.751" v="1427" actId="729"/>
        <pc:sldMkLst>
          <pc:docMk/>
          <pc:sldMk cId="1776465770" sldId="373"/>
        </pc:sldMkLst>
      </pc:sldChg>
      <pc:sldChg chg="mod">
        <pc:chgData name="Hans Pirlet" userId="5cce1b7d-0888-4b41-a45b-a861ff7539fd" providerId="ADAL" clId="{447C13EE-8D12-43DE-BFB4-6ED9E214F4C5}" dt="2023-09-28T09:51:42.992" v="466" actId="27918"/>
        <pc:sldMkLst>
          <pc:docMk/>
          <pc:sldMk cId="888435328" sldId="375"/>
        </pc:sldMkLst>
      </pc:sldChg>
      <pc:sldChg chg="del">
        <pc:chgData name="Hans Pirlet" userId="5cce1b7d-0888-4b41-a45b-a861ff7539fd" providerId="ADAL" clId="{447C13EE-8D12-43DE-BFB4-6ED9E214F4C5}" dt="2023-09-28T10:18:12.145" v="1435" actId="47"/>
        <pc:sldMkLst>
          <pc:docMk/>
          <pc:sldMk cId="2057274823" sldId="376"/>
        </pc:sldMkLst>
      </pc:sldChg>
      <pc:sldChg chg="mod modShow">
        <pc:chgData name="Hans Pirlet" userId="5cce1b7d-0888-4b41-a45b-a861ff7539fd" providerId="ADAL" clId="{447C13EE-8D12-43DE-BFB4-6ED9E214F4C5}" dt="2023-09-28T10:17:26.338" v="1431" actId="729"/>
        <pc:sldMkLst>
          <pc:docMk/>
          <pc:sldMk cId="4276101894" sldId="377"/>
        </pc:sldMkLst>
      </pc:sldChg>
      <pc:sldChg chg="modSp mod">
        <pc:chgData name="Hans Pirlet" userId="5cce1b7d-0888-4b41-a45b-a861ff7539fd" providerId="ADAL" clId="{447C13EE-8D12-43DE-BFB4-6ED9E214F4C5}" dt="2023-09-28T09:42:24.787" v="465" actId="20577"/>
        <pc:sldMkLst>
          <pc:docMk/>
          <pc:sldMk cId="2462542905" sldId="378"/>
        </pc:sldMkLst>
        <pc:spChg chg="mod">
          <ac:chgData name="Hans Pirlet" userId="5cce1b7d-0888-4b41-a45b-a861ff7539fd" providerId="ADAL" clId="{447C13EE-8D12-43DE-BFB4-6ED9E214F4C5}" dt="2023-09-28T09:42:24.787" v="465" actId="20577"/>
          <ac:spMkLst>
            <pc:docMk/>
            <pc:sldMk cId="2462542905" sldId="378"/>
            <ac:spMk id="3" creationId="{14025F0A-9571-501D-DF67-4B5FE954EC18}"/>
          </ac:spMkLst>
        </pc:spChg>
      </pc:sldChg>
      <pc:sldChg chg="mod modShow">
        <pc:chgData name="Hans Pirlet" userId="5cce1b7d-0888-4b41-a45b-a861ff7539fd" providerId="ADAL" clId="{447C13EE-8D12-43DE-BFB4-6ED9E214F4C5}" dt="2023-09-28T09:42:15.542" v="439" actId="729"/>
        <pc:sldMkLst>
          <pc:docMk/>
          <pc:sldMk cId="1195971460" sldId="379"/>
        </pc:sldMkLst>
      </pc:sldChg>
      <pc:sldChg chg="addSp delSp modSp add mod">
        <pc:chgData name="Hans Pirlet" userId="5cce1b7d-0888-4b41-a45b-a861ff7539fd" providerId="ADAL" clId="{447C13EE-8D12-43DE-BFB4-6ED9E214F4C5}" dt="2023-09-28T18:00:52.086" v="2241" actId="14100"/>
        <pc:sldMkLst>
          <pc:docMk/>
          <pc:sldMk cId="3383720833" sldId="380"/>
        </pc:sldMkLst>
        <pc:spChg chg="add mod">
          <ac:chgData name="Hans Pirlet" userId="5cce1b7d-0888-4b41-a45b-a861ff7539fd" providerId="ADAL" clId="{447C13EE-8D12-43DE-BFB4-6ED9E214F4C5}" dt="2023-09-28T18:00:52.086" v="2241" actId="14100"/>
          <ac:spMkLst>
            <pc:docMk/>
            <pc:sldMk cId="3383720833" sldId="380"/>
            <ac:spMk id="6" creationId="{85641106-CB07-EBD0-2379-F63D3E59E9E2}"/>
          </ac:spMkLst>
        </pc:spChg>
        <pc:spChg chg="mod">
          <ac:chgData name="Hans Pirlet" userId="5cce1b7d-0888-4b41-a45b-a861ff7539fd" providerId="ADAL" clId="{447C13EE-8D12-43DE-BFB4-6ED9E214F4C5}" dt="2023-09-28T17:59:52.069" v="2227" actId="20577"/>
          <ac:spMkLst>
            <pc:docMk/>
            <pc:sldMk cId="3383720833" sldId="380"/>
            <ac:spMk id="8" creationId="{F236214C-7A09-FADC-1179-94A4760E33C0}"/>
          </ac:spMkLst>
        </pc:spChg>
        <pc:graphicFrameChg chg="add del mod">
          <ac:chgData name="Hans Pirlet" userId="5cce1b7d-0888-4b41-a45b-a861ff7539fd" providerId="ADAL" clId="{447C13EE-8D12-43DE-BFB4-6ED9E214F4C5}" dt="2023-09-28T17:59:17.052" v="2209" actId="14100"/>
          <ac:graphicFrameMkLst>
            <pc:docMk/>
            <pc:sldMk cId="3383720833" sldId="380"/>
            <ac:graphicFrameMk id="3" creationId="{0D4086FE-93AA-D674-139F-EF908281B8D8}"/>
          </ac:graphicFrameMkLst>
        </pc:graphicFrameChg>
        <pc:graphicFrameChg chg="del">
          <ac:chgData name="Hans Pirlet" userId="5cce1b7d-0888-4b41-a45b-a861ff7539fd" providerId="ADAL" clId="{447C13EE-8D12-43DE-BFB4-6ED9E214F4C5}" dt="2023-09-28T09:16:43.867" v="303" actId="478"/>
          <ac:graphicFrameMkLst>
            <pc:docMk/>
            <pc:sldMk cId="3383720833" sldId="380"/>
            <ac:graphicFrameMk id="6" creationId="{F2768CDB-AEEA-C667-BBEC-141C1584A912}"/>
          </ac:graphicFrameMkLst>
        </pc:graphicFrameChg>
        <pc:graphicFrameChg chg="add del mod">
          <ac:chgData name="Hans Pirlet" userId="5cce1b7d-0888-4b41-a45b-a861ff7539fd" providerId="ADAL" clId="{447C13EE-8D12-43DE-BFB4-6ED9E214F4C5}" dt="2023-09-28T17:58:39.988" v="2188" actId="478"/>
          <ac:graphicFrameMkLst>
            <pc:docMk/>
            <pc:sldMk cId="3383720833" sldId="380"/>
            <ac:graphicFrameMk id="9" creationId="{0D4086FE-93AA-D674-139F-EF908281B8D8}"/>
          </ac:graphicFrameMkLst>
        </pc:graphicFrameChg>
      </pc:sldChg>
      <pc:sldChg chg="addSp delSp modSp add mod">
        <pc:chgData name="Hans Pirlet" userId="5cce1b7d-0888-4b41-a45b-a861ff7539fd" providerId="ADAL" clId="{447C13EE-8D12-43DE-BFB4-6ED9E214F4C5}" dt="2023-09-28T09:35:19.846" v="424" actId="403"/>
        <pc:sldMkLst>
          <pc:docMk/>
          <pc:sldMk cId="718041531" sldId="381"/>
        </pc:sldMkLst>
        <pc:spChg chg="mod">
          <ac:chgData name="Hans Pirlet" userId="5cce1b7d-0888-4b41-a45b-a861ff7539fd" providerId="ADAL" clId="{447C13EE-8D12-43DE-BFB4-6ED9E214F4C5}" dt="2023-09-28T09:34:40.742" v="402" actId="14100"/>
          <ac:spMkLst>
            <pc:docMk/>
            <pc:sldMk cId="718041531" sldId="381"/>
            <ac:spMk id="8" creationId="{F236214C-7A09-FADC-1179-94A4760E33C0}"/>
          </ac:spMkLst>
        </pc:spChg>
        <pc:graphicFrameChg chg="add mod">
          <ac:chgData name="Hans Pirlet" userId="5cce1b7d-0888-4b41-a45b-a861ff7539fd" providerId="ADAL" clId="{447C13EE-8D12-43DE-BFB4-6ED9E214F4C5}" dt="2023-09-28T09:35:19.846" v="424" actId="403"/>
          <ac:graphicFrameMkLst>
            <pc:docMk/>
            <pc:sldMk cId="718041531" sldId="381"/>
            <ac:graphicFrameMk id="3" creationId="{A031556E-0225-FB32-FFA6-6FECD85FE524}"/>
          </ac:graphicFrameMkLst>
        </pc:graphicFrameChg>
        <pc:graphicFrameChg chg="del">
          <ac:chgData name="Hans Pirlet" userId="5cce1b7d-0888-4b41-a45b-a861ff7539fd" providerId="ADAL" clId="{447C13EE-8D12-43DE-BFB4-6ED9E214F4C5}" dt="2023-09-28T09:34:42.551" v="403" actId="478"/>
          <ac:graphicFrameMkLst>
            <pc:docMk/>
            <pc:sldMk cId="718041531" sldId="381"/>
            <ac:graphicFrameMk id="6" creationId="{66A4447E-3E97-2F4B-F022-D80C956D0D3A}"/>
          </ac:graphicFrameMkLst>
        </pc:graphicFrameChg>
      </pc:sldChg>
      <pc:sldChg chg="addSp modSp add del mod">
        <pc:chgData name="Hans Pirlet" userId="5cce1b7d-0888-4b41-a45b-a861ff7539fd" providerId="ADAL" clId="{447C13EE-8D12-43DE-BFB4-6ED9E214F4C5}" dt="2023-09-28T09:57:54.957" v="731" actId="47"/>
        <pc:sldMkLst>
          <pc:docMk/>
          <pc:sldMk cId="787645423" sldId="382"/>
        </pc:sldMkLst>
        <pc:spChg chg="add mod">
          <ac:chgData name="Hans Pirlet" userId="5cce1b7d-0888-4b41-a45b-a861ff7539fd" providerId="ADAL" clId="{447C13EE-8D12-43DE-BFB4-6ED9E214F4C5}" dt="2023-09-28T09:56:08.892" v="701" actId="20577"/>
          <ac:spMkLst>
            <pc:docMk/>
            <pc:sldMk cId="787645423" sldId="382"/>
            <ac:spMk id="3" creationId="{E3991DAB-0FFD-3FDD-007E-B3EFF335E97A}"/>
          </ac:spMkLst>
        </pc:spChg>
        <pc:spChg chg="add mod">
          <ac:chgData name="Hans Pirlet" userId="5cce1b7d-0888-4b41-a45b-a861ff7539fd" providerId="ADAL" clId="{447C13EE-8D12-43DE-BFB4-6ED9E214F4C5}" dt="2023-09-28T09:56:53.568" v="718" actId="1038"/>
          <ac:spMkLst>
            <pc:docMk/>
            <pc:sldMk cId="787645423" sldId="382"/>
            <ac:spMk id="6" creationId="{254375CC-2EA9-D1FD-4CB2-3F738D1A7DC0}"/>
          </ac:spMkLst>
        </pc:spChg>
        <pc:graphicFrameChg chg="mod">
          <ac:chgData name="Hans Pirlet" userId="5cce1b7d-0888-4b41-a45b-a861ff7539fd" providerId="ADAL" clId="{447C13EE-8D12-43DE-BFB4-6ED9E214F4C5}" dt="2023-09-28T09:53:51.025" v="468" actId="14100"/>
          <ac:graphicFrameMkLst>
            <pc:docMk/>
            <pc:sldMk cId="787645423" sldId="382"/>
            <ac:graphicFrameMk id="12" creationId="{2B01B742-6AF4-1C38-7599-7C6ED6F48A1C}"/>
          </ac:graphicFrameMkLst>
        </pc:graphicFrameChg>
      </pc:sldChg>
      <pc:sldChg chg="modSp add mod ord">
        <pc:chgData name="Hans Pirlet" userId="5cce1b7d-0888-4b41-a45b-a861ff7539fd" providerId="ADAL" clId="{447C13EE-8D12-43DE-BFB4-6ED9E214F4C5}" dt="2023-09-28T10:10:27.012" v="1231" actId="113"/>
        <pc:sldMkLst>
          <pc:docMk/>
          <pc:sldMk cId="2025966507" sldId="383"/>
        </pc:sldMkLst>
        <pc:spChg chg="mod">
          <ac:chgData name="Hans Pirlet" userId="5cce1b7d-0888-4b41-a45b-a861ff7539fd" providerId="ADAL" clId="{447C13EE-8D12-43DE-BFB4-6ED9E214F4C5}" dt="2023-09-28T10:10:27.012" v="1231" actId="113"/>
          <ac:spMkLst>
            <pc:docMk/>
            <pc:sldMk cId="2025966507" sldId="383"/>
            <ac:spMk id="3" creationId="{E3991DAB-0FFD-3FDD-007E-B3EFF335E97A}"/>
          </ac:spMkLst>
        </pc:spChg>
      </pc:sldChg>
      <pc:sldChg chg="addSp delSp modSp add mod">
        <pc:chgData name="Hans Pirlet" userId="5cce1b7d-0888-4b41-a45b-a861ff7539fd" providerId="ADAL" clId="{447C13EE-8D12-43DE-BFB4-6ED9E214F4C5}" dt="2023-09-28T14:19:49.630" v="2186" actId="20577"/>
        <pc:sldMkLst>
          <pc:docMk/>
          <pc:sldMk cId="2522865924" sldId="384"/>
        </pc:sldMkLst>
        <pc:spChg chg="mod">
          <ac:chgData name="Hans Pirlet" userId="5cce1b7d-0888-4b41-a45b-a861ff7539fd" providerId="ADAL" clId="{447C13EE-8D12-43DE-BFB4-6ED9E214F4C5}" dt="2023-09-28T14:19:49.630" v="2186" actId="20577"/>
          <ac:spMkLst>
            <pc:docMk/>
            <pc:sldMk cId="2522865924" sldId="384"/>
            <ac:spMk id="3" creationId="{E3991DAB-0FFD-3FDD-007E-B3EFF335E97A}"/>
          </ac:spMkLst>
        </pc:spChg>
        <pc:spChg chg="del">
          <ac:chgData name="Hans Pirlet" userId="5cce1b7d-0888-4b41-a45b-a861ff7539fd" providerId="ADAL" clId="{447C13EE-8D12-43DE-BFB4-6ED9E214F4C5}" dt="2023-09-28T09:58:04.501" v="733" actId="478"/>
          <ac:spMkLst>
            <pc:docMk/>
            <pc:sldMk cId="2522865924" sldId="384"/>
            <ac:spMk id="6" creationId="{254375CC-2EA9-D1FD-4CB2-3F738D1A7DC0}"/>
          </ac:spMkLst>
        </pc:spChg>
        <pc:spChg chg="add del mod">
          <ac:chgData name="Hans Pirlet" userId="5cce1b7d-0888-4b41-a45b-a861ff7539fd" providerId="ADAL" clId="{447C13EE-8D12-43DE-BFB4-6ED9E214F4C5}" dt="2023-09-28T14:16:38.785" v="2132" actId="21"/>
          <ac:spMkLst>
            <pc:docMk/>
            <pc:sldMk cId="2522865924" sldId="384"/>
            <ac:spMk id="8" creationId="{DC018FE3-4E42-4334-FC00-3402E3C65808}"/>
          </ac:spMkLst>
        </pc:spChg>
        <pc:graphicFrameChg chg="add mod">
          <ac:chgData name="Hans Pirlet" userId="5cce1b7d-0888-4b41-a45b-a861ff7539fd" providerId="ADAL" clId="{447C13EE-8D12-43DE-BFB4-6ED9E214F4C5}" dt="2023-09-28T14:18:31.955" v="2161" actId="403"/>
          <ac:graphicFrameMkLst>
            <pc:docMk/>
            <pc:sldMk cId="2522865924" sldId="384"/>
            <ac:graphicFrameMk id="6" creationId="{9C136A74-8F28-78C4-0A5B-96AF330E9F97}"/>
          </ac:graphicFrameMkLst>
        </pc:graphicFrameChg>
        <pc:graphicFrameChg chg="del">
          <ac:chgData name="Hans Pirlet" userId="5cce1b7d-0888-4b41-a45b-a861ff7539fd" providerId="ADAL" clId="{447C13EE-8D12-43DE-BFB4-6ED9E214F4C5}" dt="2023-09-28T09:58:06.224" v="734" actId="478"/>
          <ac:graphicFrameMkLst>
            <pc:docMk/>
            <pc:sldMk cId="2522865924" sldId="384"/>
            <ac:graphicFrameMk id="12" creationId="{2B01B742-6AF4-1C38-7599-7C6ED6F48A1C}"/>
          </ac:graphicFrameMkLst>
        </pc:graphicFrameChg>
        <pc:picChg chg="add del mod">
          <ac:chgData name="Hans Pirlet" userId="5cce1b7d-0888-4b41-a45b-a861ff7539fd" providerId="ADAL" clId="{447C13EE-8D12-43DE-BFB4-6ED9E214F4C5}" dt="2023-09-28T14:16:38.785" v="2132" actId="21"/>
          <ac:picMkLst>
            <pc:docMk/>
            <pc:sldMk cId="2522865924" sldId="384"/>
            <ac:picMk id="1026" creationId="{60E2151A-AFD3-8C8E-BC36-C5DF84649FC0}"/>
          </ac:picMkLst>
        </pc:picChg>
      </pc:sldChg>
      <pc:sldChg chg="addSp delSp modSp add mod">
        <pc:chgData name="Hans Pirlet" userId="5cce1b7d-0888-4b41-a45b-a861ff7539fd" providerId="ADAL" clId="{447C13EE-8D12-43DE-BFB4-6ED9E214F4C5}" dt="2023-09-28T14:16:40.604" v="2133"/>
        <pc:sldMkLst>
          <pc:docMk/>
          <pc:sldMk cId="2087691229" sldId="385"/>
        </pc:sldMkLst>
        <pc:spChg chg="mod">
          <ac:chgData name="Hans Pirlet" userId="5cce1b7d-0888-4b41-a45b-a861ff7539fd" providerId="ADAL" clId="{447C13EE-8D12-43DE-BFB4-6ED9E214F4C5}" dt="2023-09-28T11:43:58.379" v="2126" actId="20577"/>
          <ac:spMkLst>
            <pc:docMk/>
            <pc:sldMk cId="2087691229" sldId="385"/>
            <ac:spMk id="3" creationId="{E3991DAB-0FFD-3FDD-007E-B3EFF335E97A}"/>
          </ac:spMkLst>
        </pc:spChg>
        <pc:spChg chg="add del">
          <ac:chgData name="Hans Pirlet" userId="5cce1b7d-0888-4b41-a45b-a861ff7539fd" providerId="ADAL" clId="{447C13EE-8D12-43DE-BFB4-6ED9E214F4C5}" dt="2023-09-28T14:16:32.798" v="2130" actId="478"/>
          <ac:spMkLst>
            <pc:docMk/>
            <pc:sldMk cId="2087691229" sldId="385"/>
            <ac:spMk id="4" creationId="{5E8E532E-6740-D021-F3C9-50D2206AE1DD}"/>
          </ac:spMkLst>
        </pc:spChg>
        <pc:spChg chg="add del mod">
          <ac:chgData name="Hans Pirlet" userId="5cce1b7d-0888-4b41-a45b-a861ff7539fd" providerId="ADAL" clId="{447C13EE-8D12-43DE-BFB4-6ED9E214F4C5}" dt="2023-09-28T14:16:34.292" v="2131" actId="478"/>
          <ac:spMkLst>
            <pc:docMk/>
            <pc:sldMk cId="2087691229" sldId="385"/>
            <ac:spMk id="6" creationId="{4548B3AE-C9E8-150F-F3BC-32D16CBB3A84}"/>
          </ac:spMkLst>
        </pc:spChg>
        <pc:spChg chg="del">
          <ac:chgData name="Hans Pirlet" userId="5cce1b7d-0888-4b41-a45b-a861ff7539fd" providerId="ADAL" clId="{447C13EE-8D12-43DE-BFB4-6ED9E214F4C5}" dt="2023-09-28T10:13:29.812" v="1408" actId="478"/>
          <ac:spMkLst>
            <pc:docMk/>
            <pc:sldMk cId="2087691229" sldId="385"/>
            <ac:spMk id="8" creationId="{DC018FE3-4E42-4334-FC00-3402E3C65808}"/>
          </ac:spMkLst>
        </pc:spChg>
        <pc:spChg chg="add mod">
          <ac:chgData name="Hans Pirlet" userId="5cce1b7d-0888-4b41-a45b-a861ff7539fd" providerId="ADAL" clId="{447C13EE-8D12-43DE-BFB4-6ED9E214F4C5}" dt="2023-09-28T14:16:40.604" v="2133"/>
          <ac:spMkLst>
            <pc:docMk/>
            <pc:sldMk cId="2087691229" sldId="385"/>
            <ac:spMk id="9" creationId="{F464F5B9-C92B-E3E8-1262-76DA318DFBE0}"/>
          </ac:spMkLst>
        </pc:spChg>
        <pc:picChg chg="add mod">
          <ac:chgData name="Hans Pirlet" userId="5cce1b7d-0888-4b41-a45b-a861ff7539fd" providerId="ADAL" clId="{447C13EE-8D12-43DE-BFB4-6ED9E214F4C5}" dt="2023-09-28T14:16:40.604" v="2133"/>
          <ac:picMkLst>
            <pc:docMk/>
            <pc:sldMk cId="2087691229" sldId="385"/>
            <ac:picMk id="8" creationId="{2E8D1BE0-6487-29BC-292E-F7B93503640E}"/>
          </ac:picMkLst>
        </pc:picChg>
        <pc:picChg chg="del">
          <ac:chgData name="Hans Pirlet" userId="5cce1b7d-0888-4b41-a45b-a861ff7539fd" providerId="ADAL" clId="{447C13EE-8D12-43DE-BFB4-6ED9E214F4C5}" dt="2023-09-28T10:13:27.041" v="1407" actId="478"/>
          <ac:picMkLst>
            <pc:docMk/>
            <pc:sldMk cId="2087691229" sldId="385"/>
            <ac:picMk id="1026" creationId="{60E2151A-AFD3-8C8E-BC36-C5DF84649FC0}"/>
          </ac:picMkLst>
        </pc:picChg>
        <pc:picChg chg="add del mod">
          <ac:chgData name="Hans Pirlet" userId="5cce1b7d-0888-4b41-a45b-a861ff7539fd" providerId="ADAL" clId="{447C13EE-8D12-43DE-BFB4-6ED9E214F4C5}" dt="2023-09-28T14:16:30.654" v="2128" actId="478"/>
          <ac:picMkLst>
            <pc:docMk/>
            <pc:sldMk cId="2087691229" sldId="385"/>
            <ac:picMk id="2050" creationId="{32E13705-70D3-45FD-3B40-9D7431C825D4}"/>
          </ac:picMkLst>
        </pc:picChg>
      </pc:sldChg>
      <pc:sldChg chg="delSp modSp add mod">
        <pc:chgData name="Hans Pirlet" userId="5cce1b7d-0888-4b41-a45b-a861ff7539fd" providerId="ADAL" clId="{447C13EE-8D12-43DE-BFB4-6ED9E214F4C5}" dt="2023-09-28T10:18:57.606" v="1466" actId="478"/>
        <pc:sldMkLst>
          <pc:docMk/>
          <pc:sldMk cId="2861156699" sldId="386"/>
        </pc:sldMkLst>
        <pc:spChg chg="del">
          <ac:chgData name="Hans Pirlet" userId="5cce1b7d-0888-4b41-a45b-a861ff7539fd" providerId="ADAL" clId="{447C13EE-8D12-43DE-BFB4-6ED9E214F4C5}" dt="2023-09-28T10:18:57.606" v="1466" actId="478"/>
          <ac:spMkLst>
            <pc:docMk/>
            <pc:sldMk cId="2861156699" sldId="386"/>
            <ac:spMk id="9" creationId="{643BF5D0-BDA4-10F2-8338-A864BD012F55}"/>
          </ac:spMkLst>
        </pc:spChg>
        <pc:spChg chg="mod">
          <ac:chgData name="Hans Pirlet" userId="5cce1b7d-0888-4b41-a45b-a861ff7539fd" providerId="ADAL" clId="{447C13EE-8D12-43DE-BFB4-6ED9E214F4C5}" dt="2023-09-28T10:18:56.119" v="1465" actId="20577"/>
          <ac:spMkLst>
            <pc:docMk/>
            <pc:sldMk cId="2861156699" sldId="386"/>
            <ac:spMk id="10" creationId="{7326CF51-7BD2-71DE-3A12-E8CC1FFEA79A}"/>
          </ac:spMkLst>
        </pc:spChg>
      </pc:sldChg>
      <pc:sldChg chg="addSp delSp modSp add mod">
        <pc:chgData name="Hans Pirlet" userId="5cce1b7d-0888-4b41-a45b-a861ff7539fd" providerId="ADAL" clId="{447C13EE-8D12-43DE-BFB4-6ED9E214F4C5}" dt="2023-09-28T10:31:14.483" v="1545" actId="692"/>
        <pc:sldMkLst>
          <pc:docMk/>
          <pc:sldMk cId="3454356853" sldId="387"/>
        </pc:sldMkLst>
        <pc:spChg chg="del">
          <ac:chgData name="Hans Pirlet" userId="5cce1b7d-0888-4b41-a45b-a861ff7539fd" providerId="ADAL" clId="{447C13EE-8D12-43DE-BFB4-6ED9E214F4C5}" dt="2023-09-28T10:29:25.256" v="1470" actId="478"/>
          <ac:spMkLst>
            <pc:docMk/>
            <pc:sldMk cId="3454356853" sldId="387"/>
            <ac:spMk id="8" creationId="{F236214C-7A09-FADC-1179-94A4760E33C0}"/>
          </ac:spMkLst>
        </pc:spChg>
        <pc:spChg chg="add mod">
          <ac:chgData name="Hans Pirlet" userId="5cce1b7d-0888-4b41-a45b-a861ff7539fd" providerId="ADAL" clId="{447C13EE-8D12-43DE-BFB4-6ED9E214F4C5}" dt="2023-09-28T10:30:16.223" v="1518" actId="14100"/>
          <ac:spMkLst>
            <pc:docMk/>
            <pc:sldMk cId="3454356853" sldId="387"/>
            <ac:spMk id="9" creationId="{6AB1EAC4-2A20-B7F7-D450-3B38241EBDF6}"/>
          </ac:spMkLst>
        </pc:spChg>
        <pc:spChg chg="add mod">
          <ac:chgData name="Hans Pirlet" userId="5cce1b7d-0888-4b41-a45b-a861ff7539fd" providerId="ADAL" clId="{447C13EE-8D12-43DE-BFB4-6ED9E214F4C5}" dt="2023-09-28T10:30:41.403" v="1529" actId="692"/>
          <ac:spMkLst>
            <pc:docMk/>
            <pc:sldMk cId="3454356853" sldId="387"/>
            <ac:spMk id="10" creationId="{F55BA44F-3909-EDA4-72D8-DC1ACFEB0174}"/>
          </ac:spMkLst>
        </pc:spChg>
        <pc:graphicFrameChg chg="add mod">
          <ac:chgData name="Hans Pirlet" userId="5cce1b7d-0888-4b41-a45b-a861ff7539fd" providerId="ADAL" clId="{447C13EE-8D12-43DE-BFB4-6ED9E214F4C5}" dt="2023-09-28T10:29:31.277" v="1474" actId="14100"/>
          <ac:graphicFrameMkLst>
            <pc:docMk/>
            <pc:sldMk cId="3454356853" sldId="387"/>
            <ac:graphicFrameMk id="3" creationId="{8A095F2B-8950-1871-13C6-62375E0E360B}"/>
          </ac:graphicFrameMkLst>
        </pc:graphicFrameChg>
        <pc:graphicFrameChg chg="del">
          <ac:chgData name="Hans Pirlet" userId="5cce1b7d-0888-4b41-a45b-a861ff7539fd" providerId="ADAL" clId="{447C13EE-8D12-43DE-BFB4-6ED9E214F4C5}" dt="2023-09-28T10:29:22.478" v="1469" actId="478"/>
          <ac:graphicFrameMkLst>
            <pc:docMk/>
            <pc:sldMk cId="3454356853" sldId="387"/>
            <ac:graphicFrameMk id="6" creationId="{9C56BE71-B6FA-019A-345D-8A670A1C162F}"/>
          </ac:graphicFrameMkLst>
        </pc:graphicFrameChg>
        <pc:cxnChg chg="add mod">
          <ac:chgData name="Hans Pirlet" userId="5cce1b7d-0888-4b41-a45b-a861ff7539fd" providerId="ADAL" clId="{447C13EE-8D12-43DE-BFB4-6ED9E214F4C5}" dt="2023-09-28T10:30:56.603" v="1537" actId="692"/>
          <ac:cxnSpMkLst>
            <pc:docMk/>
            <pc:sldMk cId="3454356853" sldId="387"/>
            <ac:cxnSpMk id="12" creationId="{6FF4E47A-8EB8-6CB2-1888-F32AF14E1EDD}"/>
          </ac:cxnSpMkLst>
        </pc:cxnChg>
        <pc:cxnChg chg="add mod">
          <ac:chgData name="Hans Pirlet" userId="5cce1b7d-0888-4b41-a45b-a861ff7539fd" providerId="ADAL" clId="{447C13EE-8D12-43DE-BFB4-6ED9E214F4C5}" dt="2023-09-28T10:31:14.483" v="1545" actId="692"/>
          <ac:cxnSpMkLst>
            <pc:docMk/>
            <pc:sldMk cId="3454356853" sldId="387"/>
            <ac:cxnSpMk id="14" creationId="{D44DEFB8-77AA-E435-D498-BF4CEB487FD8}"/>
          </ac:cxnSpMkLst>
        </pc:cxnChg>
      </pc:sldChg>
      <pc:sldChg chg="add">
        <pc:chgData name="Hans Pirlet" userId="5cce1b7d-0888-4b41-a45b-a861ff7539fd" providerId="ADAL" clId="{447C13EE-8D12-43DE-BFB4-6ED9E214F4C5}" dt="2023-09-28T14:16:24.695" v="2127" actId="2890"/>
        <pc:sldMkLst>
          <pc:docMk/>
          <pc:sldMk cId="1268264335" sldId="388"/>
        </pc:sldMkLst>
      </pc:sldChg>
      <pc:sldChg chg="modSp add del mod ord modShow">
        <pc:chgData name="Hans Pirlet" userId="5cce1b7d-0888-4b41-a45b-a861ff7539fd" providerId="ADAL" clId="{447C13EE-8D12-43DE-BFB4-6ED9E214F4C5}" dt="2023-09-28T18:13:57.773" v="2332" actId="47"/>
        <pc:sldMkLst>
          <pc:docMk/>
          <pc:sldMk cId="2033189357" sldId="389"/>
        </pc:sldMkLst>
        <pc:spChg chg="mod">
          <ac:chgData name="Hans Pirlet" userId="5cce1b7d-0888-4b41-a45b-a861ff7539fd" providerId="ADAL" clId="{447C13EE-8D12-43DE-BFB4-6ED9E214F4C5}" dt="2023-09-28T18:12:50.503" v="2331" actId="20577"/>
          <ac:spMkLst>
            <pc:docMk/>
            <pc:sldMk cId="2033189357" sldId="389"/>
            <ac:spMk id="7" creationId="{7E19686D-4F61-ADA1-5B3C-631F8948C3F6}"/>
          </ac:spMkLst>
        </pc:spChg>
      </pc:sldChg>
    </pc:docChg>
  </pc:docChgLst>
  <pc:docChgLst>
    <pc:chgData name="Hans Pirlet" userId="5cce1b7d-0888-4b41-a45b-a861ff7539fd" providerId="ADAL" clId="{BED4AFA5-8AB6-4AAF-9F3B-0BB689C42001}"/>
    <pc:docChg chg="undo custSel addSld delSld modSld sldOrd">
      <pc:chgData name="Hans Pirlet" userId="5cce1b7d-0888-4b41-a45b-a861ff7539fd" providerId="ADAL" clId="{BED4AFA5-8AB6-4AAF-9F3B-0BB689C42001}" dt="2023-06-09T10:58:15.863" v="1404" actId="6549"/>
      <pc:docMkLst>
        <pc:docMk/>
      </pc:docMkLst>
      <pc:sldChg chg="modSp mod">
        <pc:chgData name="Hans Pirlet" userId="5cce1b7d-0888-4b41-a45b-a861ff7539fd" providerId="ADAL" clId="{BED4AFA5-8AB6-4AAF-9F3B-0BB689C42001}" dt="2023-06-09T10:58:15.863" v="1404" actId="6549"/>
        <pc:sldMkLst>
          <pc:docMk/>
          <pc:sldMk cId="134748122" sldId="256"/>
        </pc:sldMkLst>
        <pc:spChg chg="mod">
          <ac:chgData name="Hans Pirlet" userId="5cce1b7d-0888-4b41-a45b-a861ff7539fd" providerId="ADAL" clId="{BED4AFA5-8AB6-4AAF-9F3B-0BB689C42001}" dt="2023-06-09T10:19:48.572" v="3" actId="20577"/>
          <ac:spMkLst>
            <pc:docMk/>
            <pc:sldMk cId="134748122" sldId="256"/>
            <ac:spMk id="9" creationId="{643BF5D0-BDA4-10F2-8338-A864BD012F55}"/>
          </ac:spMkLst>
        </pc:spChg>
        <pc:spChg chg="mod">
          <ac:chgData name="Hans Pirlet" userId="5cce1b7d-0888-4b41-a45b-a861ff7539fd" providerId="ADAL" clId="{BED4AFA5-8AB6-4AAF-9F3B-0BB689C42001}" dt="2023-06-09T10:58:15.863" v="1404" actId="6549"/>
          <ac:spMkLst>
            <pc:docMk/>
            <pc:sldMk cId="134748122" sldId="256"/>
            <ac:spMk id="10" creationId="{7326CF51-7BD2-71DE-3A12-E8CC1FFEA79A}"/>
          </ac:spMkLst>
        </pc:spChg>
      </pc:sldChg>
      <pc:sldChg chg="ord">
        <pc:chgData name="Hans Pirlet" userId="5cce1b7d-0888-4b41-a45b-a861ff7539fd" providerId="ADAL" clId="{BED4AFA5-8AB6-4AAF-9F3B-0BB689C42001}" dt="2023-06-09T10:21:40.756" v="81"/>
        <pc:sldMkLst>
          <pc:docMk/>
          <pc:sldMk cId="2549086730" sldId="273"/>
        </pc:sldMkLst>
      </pc:sldChg>
      <pc:sldChg chg="ord">
        <pc:chgData name="Hans Pirlet" userId="5cce1b7d-0888-4b41-a45b-a861ff7539fd" providerId="ADAL" clId="{BED4AFA5-8AB6-4AAF-9F3B-0BB689C42001}" dt="2023-06-09T10:21:16.132" v="79"/>
        <pc:sldMkLst>
          <pc:docMk/>
          <pc:sldMk cId="1788866168" sldId="276"/>
        </pc:sldMkLst>
      </pc:sldChg>
      <pc:sldChg chg="ord">
        <pc:chgData name="Hans Pirlet" userId="5cce1b7d-0888-4b41-a45b-a861ff7539fd" providerId="ADAL" clId="{BED4AFA5-8AB6-4AAF-9F3B-0BB689C42001}" dt="2023-06-09T10:35:41.519" v="139"/>
        <pc:sldMkLst>
          <pc:docMk/>
          <pc:sldMk cId="2651667795" sldId="278"/>
        </pc:sldMkLst>
      </pc:sldChg>
      <pc:sldChg chg="ord">
        <pc:chgData name="Hans Pirlet" userId="5cce1b7d-0888-4b41-a45b-a861ff7539fd" providerId="ADAL" clId="{BED4AFA5-8AB6-4AAF-9F3B-0BB689C42001}" dt="2023-06-09T10:21:47.435" v="83"/>
        <pc:sldMkLst>
          <pc:docMk/>
          <pc:sldMk cId="1693760080" sldId="280"/>
        </pc:sldMkLst>
      </pc:sldChg>
      <pc:sldChg chg="ord">
        <pc:chgData name="Hans Pirlet" userId="5cce1b7d-0888-4b41-a45b-a861ff7539fd" providerId="ADAL" clId="{BED4AFA5-8AB6-4AAF-9F3B-0BB689C42001}" dt="2023-06-09T10:21:52.468" v="85"/>
        <pc:sldMkLst>
          <pc:docMk/>
          <pc:sldMk cId="1348460758" sldId="281"/>
        </pc:sldMkLst>
      </pc:sldChg>
      <pc:sldChg chg="del">
        <pc:chgData name="Hans Pirlet" userId="5cce1b7d-0888-4b41-a45b-a861ff7539fd" providerId="ADAL" clId="{BED4AFA5-8AB6-4AAF-9F3B-0BB689C42001}" dt="2023-06-09T10:22:15.067" v="93" actId="47"/>
        <pc:sldMkLst>
          <pc:docMk/>
          <pc:sldMk cId="3093717257" sldId="282"/>
        </pc:sldMkLst>
      </pc:sldChg>
      <pc:sldChg chg="ord">
        <pc:chgData name="Hans Pirlet" userId="5cce1b7d-0888-4b41-a45b-a861ff7539fd" providerId="ADAL" clId="{BED4AFA5-8AB6-4AAF-9F3B-0BB689C42001}" dt="2023-06-09T10:21:55.867" v="87"/>
        <pc:sldMkLst>
          <pc:docMk/>
          <pc:sldMk cId="3697698679" sldId="283"/>
        </pc:sldMkLst>
      </pc:sldChg>
      <pc:sldChg chg="del">
        <pc:chgData name="Hans Pirlet" userId="5cce1b7d-0888-4b41-a45b-a861ff7539fd" providerId="ADAL" clId="{BED4AFA5-8AB6-4AAF-9F3B-0BB689C42001}" dt="2023-06-09T10:22:17.475" v="94" actId="47"/>
        <pc:sldMkLst>
          <pc:docMk/>
          <pc:sldMk cId="1239934576" sldId="284"/>
        </pc:sldMkLst>
      </pc:sldChg>
      <pc:sldChg chg="addSp delSp modSp add mod">
        <pc:chgData name="Hans Pirlet" userId="5cce1b7d-0888-4b41-a45b-a861ff7539fd" providerId="ADAL" clId="{BED4AFA5-8AB6-4AAF-9F3B-0BB689C42001}" dt="2023-06-09T10:33:39.556" v="137" actId="1076"/>
        <pc:sldMkLst>
          <pc:docMk/>
          <pc:sldMk cId="1639506495" sldId="284"/>
        </pc:sldMkLst>
        <pc:spChg chg="mod">
          <ac:chgData name="Hans Pirlet" userId="5cce1b7d-0888-4b41-a45b-a861ff7539fd" providerId="ADAL" clId="{BED4AFA5-8AB6-4AAF-9F3B-0BB689C42001}" dt="2023-06-09T10:23:17.530" v="131" actId="14100"/>
          <ac:spMkLst>
            <pc:docMk/>
            <pc:sldMk cId="1639506495" sldId="284"/>
            <ac:spMk id="7" creationId="{7E19686D-4F61-ADA1-5B3C-631F8948C3F6}"/>
          </ac:spMkLst>
        </pc:spChg>
        <pc:spChg chg="del">
          <ac:chgData name="Hans Pirlet" userId="5cce1b7d-0888-4b41-a45b-a861ff7539fd" providerId="ADAL" clId="{BED4AFA5-8AB6-4AAF-9F3B-0BB689C42001}" dt="2023-06-09T10:22:54.955" v="96" actId="478"/>
          <ac:spMkLst>
            <pc:docMk/>
            <pc:sldMk cId="1639506495" sldId="284"/>
            <ac:spMk id="8" creationId="{F236214C-7A09-FADC-1179-94A4760E33C0}"/>
          </ac:spMkLst>
        </pc:spChg>
        <pc:picChg chg="add mod modCrop">
          <ac:chgData name="Hans Pirlet" userId="5cce1b7d-0888-4b41-a45b-a861ff7539fd" providerId="ADAL" clId="{BED4AFA5-8AB6-4AAF-9F3B-0BB689C42001}" dt="2023-06-09T10:33:39.556" v="137" actId="1076"/>
          <ac:picMkLst>
            <pc:docMk/>
            <pc:sldMk cId="1639506495" sldId="284"/>
            <ac:picMk id="6" creationId="{EA1F6BC9-B84C-5203-0FA7-CBD4F517F36D}"/>
          </ac:picMkLst>
        </pc:picChg>
      </pc:sldChg>
      <pc:sldChg chg="addSp delSp modSp add mod">
        <pc:chgData name="Hans Pirlet" userId="5cce1b7d-0888-4b41-a45b-a861ff7539fd" providerId="ADAL" clId="{BED4AFA5-8AB6-4AAF-9F3B-0BB689C42001}" dt="2023-06-09T10:41:11.204" v="416" actId="14100"/>
        <pc:sldMkLst>
          <pc:docMk/>
          <pc:sldMk cId="1370626255" sldId="285"/>
        </pc:sldMkLst>
        <pc:spChg chg="mod">
          <ac:chgData name="Hans Pirlet" userId="5cce1b7d-0888-4b41-a45b-a861ff7539fd" providerId="ADAL" clId="{BED4AFA5-8AB6-4AAF-9F3B-0BB689C42001}" dt="2023-06-09T10:41:11.204" v="416" actId="14100"/>
          <ac:spMkLst>
            <pc:docMk/>
            <pc:sldMk cId="1370626255" sldId="285"/>
            <ac:spMk id="7" creationId="{7E19686D-4F61-ADA1-5B3C-631F8948C3F6}"/>
          </ac:spMkLst>
        </pc:spChg>
        <pc:spChg chg="del mod">
          <ac:chgData name="Hans Pirlet" userId="5cce1b7d-0888-4b41-a45b-a861ff7539fd" providerId="ADAL" clId="{BED4AFA5-8AB6-4AAF-9F3B-0BB689C42001}" dt="2023-06-09T10:39:10.848" v="142" actId="478"/>
          <ac:spMkLst>
            <pc:docMk/>
            <pc:sldMk cId="1370626255" sldId="285"/>
            <ac:spMk id="9" creationId="{33F06311-0108-0D34-6A2D-8BCFD4F89177}"/>
          </ac:spMkLst>
        </pc:spChg>
        <pc:spChg chg="add mod">
          <ac:chgData name="Hans Pirlet" userId="5cce1b7d-0888-4b41-a45b-a861ff7539fd" providerId="ADAL" clId="{BED4AFA5-8AB6-4AAF-9F3B-0BB689C42001}" dt="2023-06-09T10:40:07.853" v="159" actId="1076"/>
          <ac:spMkLst>
            <pc:docMk/>
            <pc:sldMk cId="1370626255" sldId="285"/>
            <ac:spMk id="10" creationId="{51793A38-C0BD-85B5-0015-450CB7B6024E}"/>
          </ac:spMkLst>
        </pc:spChg>
        <pc:spChg chg="add mod">
          <ac:chgData name="Hans Pirlet" userId="5cce1b7d-0888-4b41-a45b-a861ff7539fd" providerId="ADAL" clId="{BED4AFA5-8AB6-4AAF-9F3B-0BB689C42001}" dt="2023-06-09T10:40:13.950" v="185" actId="1035"/>
          <ac:spMkLst>
            <pc:docMk/>
            <pc:sldMk cId="1370626255" sldId="285"/>
            <ac:spMk id="11" creationId="{52A8E19E-0C63-9AD7-6EB5-E0A4FF18345A}"/>
          </ac:spMkLst>
        </pc:spChg>
        <pc:spChg chg="add mod">
          <ac:chgData name="Hans Pirlet" userId="5cce1b7d-0888-4b41-a45b-a861ff7539fd" providerId="ADAL" clId="{BED4AFA5-8AB6-4AAF-9F3B-0BB689C42001}" dt="2023-06-09T10:40:18.405" v="206" actId="1036"/>
          <ac:spMkLst>
            <pc:docMk/>
            <pc:sldMk cId="1370626255" sldId="285"/>
            <ac:spMk id="12" creationId="{5265A1C7-D280-C333-99AE-ED74F5527E72}"/>
          </ac:spMkLst>
        </pc:spChg>
        <pc:spChg chg="add mod">
          <ac:chgData name="Hans Pirlet" userId="5cce1b7d-0888-4b41-a45b-a861ff7539fd" providerId="ADAL" clId="{BED4AFA5-8AB6-4AAF-9F3B-0BB689C42001}" dt="2023-06-09T10:40:24.716" v="259" actId="1038"/>
          <ac:spMkLst>
            <pc:docMk/>
            <pc:sldMk cId="1370626255" sldId="285"/>
            <ac:spMk id="13" creationId="{D4BD1E81-0F64-8923-D74D-7EFA51DEA23D}"/>
          </ac:spMkLst>
        </pc:spChg>
        <pc:spChg chg="add mod">
          <ac:chgData name="Hans Pirlet" userId="5cce1b7d-0888-4b41-a45b-a861ff7539fd" providerId="ADAL" clId="{BED4AFA5-8AB6-4AAF-9F3B-0BB689C42001}" dt="2023-06-09T10:40:33.135" v="320" actId="1035"/>
          <ac:spMkLst>
            <pc:docMk/>
            <pc:sldMk cId="1370626255" sldId="285"/>
            <ac:spMk id="14" creationId="{96E49AFF-F91F-4A87-462D-23170E88B5D6}"/>
          </ac:spMkLst>
        </pc:spChg>
        <pc:spChg chg="add mod">
          <ac:chgData name="Hans Pirlet" userId="5cce1b7d-0888-4b41-a45b-a861ff7539fd" providerId="ADAL" clId="{BED4AFA5-8AB6-4AAF-9F3B-0BB689C42001}" dt="2023-06-09T10:40:40.126" v="360" actId="1036"/>
          <ac:spMkLst>
            <pc:docMk/>
            <pc:sldMk cId="1370626255" sldId="285"/>
            <ac:spMk id="15" creationId="{C9FF3DB5-F5A2-8EA0-42E0-1C0A3D2AB842}"/>
          </ac:spMkLst>
        </pc:spChg>
        <pc:spChg chg="add mod">
          <ac:chgData name="Hans Pirlet" userId="5cce1b7d-0888-4b41-a45b-a861ff7539fd" providerId="ADAL" clId="{BED4AFA5-8AB6-4AAF-9F3B-0BB689C42001}" dt="2023-06-09T10:40:49.462" v="389" actId="1037"/>
          <ac:spMkLst>
            <pc:docMk/>
            <pc:sldMk cId="1370626255" sldId="285"/>
            <ac:spMk id="16" creationId="{8707FE8D-59BD-ABD2-5D25-D1C61BBD6B72}"/>
          </ac:spMkLst>
        </pc:spChg>
        <pc:picChg chg="del">
          <ac:chgData name="Hans Pirlet" userId="5cce1b7d-0888-4b41-a45b-a861ff7539fd" providerId="ADAL" clId="{BED4AFA5-8AB6-4AAF-9F3B-0BB689C42001}" dt="2023-06-09T10:39:11.463" v="143" actId="478"/>
          <ac:picMkLst>
            <pc:docMk/>
            <pc:sldMk cId="1370626255" sldId="285"/>
            <ac:picMk id="6" creationId="{8CEC32B0-7336-5BEF-55CA-B3F3108D1B46}"/>
          </ac:picMkLst>
        </pc:picChg>
        <pc:picChg chg="add mod modCrop">
          <ac:chgData name="Hans Pirlet" userId="5cce1b7d-0888-4b41-a45b-a861ff7539fd" providerId="ADAL" clId="{BED4AFA5-8AB6-4AAF-9F3B-0BB689C42001}" dt="2023-06-09T10:39:30.517" v="151" actId="1076"/>
          <ac:picMkLst>
            <pc:docMk/>
            <pc:sldMk cId="1370626255" sldId="285"/>
            <ac:picMk id="8" creationId="{E9F00520-07C6-E9AF-972C-EA5E4AB0E422}"/>
          </ac:picMkLst>
        </pc:picChg>
      </pc:sldChg>
      <pc:sldChg chg="del">
        <pc:chgData name="Hans Pirlet" userId="5cce1b7d-0888-4b41-a45b-a861ff7539fd" providerId="ADAL" clId="{BED4AFA5-8AB6-4AAF-9F3B-0BB689C42001}" dt="2023-06-09T10:22:05.404" v="88" actId="47"/>
        <pc:sldMkLst>
          <pc:docMk/>
          <pc:sldMk cId="3985036639" sldId="285"/>
        </pc:sldMkLst>
      </pc:sldChg>
      <pc:sldChg chg="addSp delSp modSp add mod">
        <pc:chgData name="Hans Pirlet" userId="5cce1b7d-0888-4b41-a45b-a861ff7539fd" providerId="ADAL" clId="{BED4AFA5-8AB6-4AAF-9F3B-0BB689C42001}" dt="2023-06-09T10:56:52.019" v="1397" actId="1036"/>
        <pc:sldMkLst>
          <pc:docMk/>
          <pc:sldMk cId="489485611" sldId="286"/>
        </pc:sldMkLst>
        <pc:spChg chg="mod">
          <ac:chgData name="Hans Pirlet" userId="5cce1b7d-0888-4b41-a45b-a861ff7539fd" providerId="ADAL" clId="{BED4AFA5-8AB6-4AAF-9F3B-0BB689C42001}" dt="2023-06-09T10:41:45.438" v="424" actId="1076"/>
          <ac:spMkLst>
            <pc:docMk/>
            <pc:sldMk cId="489485611" sldId="286"/>
            <ac:spMk id="4" creationId="{5E8E532E-6740-D021-F3C9-50D2206AE1DD}"/>
          </ac:spMkLst>
        </pc:spChg>
        <pc:spChg chg="add mod">
          <ac:chgData name="Hans Pirlet" userId="5cce1b7d-0888-4b41-a45b-a861ff7539fd" providerId="ADAL" clId="{BED4AFA5-8AB6-4AAF-9F3B-0BB689C42001}" dt="2023-06-09T10:42:37.911" v="442" actId="1037"/>
          <ac:spMkLst>
            <pc:docMk/>
            <pc:sldMk cId="489485611" sldId="286"/>
            <ac:spMk id="9" creationId="{F8AF4559-CED4-4D66-5332-EF240A563291}"/>
          </ac:spMkLst>
        </pc:spChg>
        <pc:spChg chg="del">
          <ac:chgData name="Hans Pirlet" userId="5cce1b7d-0888-4b41-a45b-a861ff7539fd" providerId="ADAL" clId="{BED4AFA5-8AB6-4AAF-9F3B-0BB689C42001}" dt="2023-06-09T10:41:49.069" v="425" actId="478"/>
          <ac:spMkLst>
            <pc:docMk/>
            <pc:sldMk cId="489485611" sldId="286"/>
            <ac:spMk id="10" creationId="{51793A38-C0BD-85B5-0015-450CB7B6024E}"/>
          </ac:spMkLst>
        </pc:spChg>
        <pc:spChg chg="del">
          <ac:chgData name="Hans Pirlet" userId="5cce1b7d-0888-4b41-a45b-a861ff7539fd" providerId="ADAL" clId="{BED4AFA5-8AB6-4AAF-9F3B-0BB689C42001}" dt="2023-06-09T10:41:50.550" v="426" actId="478"/>
          <ac:spMkLst>
            <pc:docMk/>
            <pc:sldMk cId="489485611" sldId="286"/>
            <ac:spMk id="11" creationId="{52A8E19E-0C63-9AD7-6EB5-E0A4FF18345A}"/>
          </ac:spMkLst>
        </pc:spChg>
        <pc:spChg chg="del">
          <ac:chgData name="Hans Pirlet" userId="5cce1b7d-0888-4b41-a45b-a861ff7539fd" providerId="ADAL" clId="{BED4AFA5-8AB6-4AAF-9F3B-0BB689C42001}" dt="2023-06-09T10:41:52.078" v="427" actId="478"/>
          <ac:spMkLst>
            <pc:docMk/>
            <pc:sldMk cId="489485611" sldId="286"/>
            <ac:spMk id="12" creationId="{5265A1C7-D280-C333-99AE-ED74F5527E72}"/>
          </ac:spMkLst>
        </pc:spChg>
        <pc:spChg chg="del">
          <ac:chgData name="Hans Pirlet" userId="5cce1b7d-0888-4b41-a45b-a861ff7539fd" providerId="ADAL" clId="{BED4AFA5-8AB6-4AAF-9F3B-0BB689C42001}" dt="2023-06-09T10:41:58.948" v="431" actId="478"/>
          <ac:spMkLst>
            <pc:docMk/>
            <pc:sldMk cId="489485611" sldId="286"/>
            <ac:spMk id="13" creationId="{D4BD1E81-0F64-8923-D74D-7EFA51DEA23D}"/>
          </ac:spMkLst>
        </pc:spChg>
        <pc:spChg chg="del">
          <ac:chgData name="Hans Pirlet" userId="5cce1b7d-0888-4b41-a45b-a861ff7539fd" providerId="ADAL" clId="{BED4AFA5-8AB6-4AAF-9F3B-0BB689C42001}" dt="2023-06-09T10:41:53.934" v="428" actId="478"/>
          <ac:spMkLst>
            <pc:docMk/>
            <pc:sldMk cId="489485611" sldId="286"/>
            <ac:spMk id="14" creationId="{96E49AFF-F91F-4A87-462D-23170E88B5D6}"/>
          </ac:spMkLst>
        </pc:spChg>
        <pc:spChg chg="del">
          <ac:chgData name="Hans Pirlet" userId="5cce1b7d-0888-4b41-a45b-a861ff7539fd" providerId="ADAL" clId="{BED4AFA5-8AB6-4AAF-9F3B-0BB689C42001}" dt="2023-06-09T10:41:55.806" v="429" actId="478"/>
          <ac:spMkLst>
            <pc:docMk/>
            <pc:sldMk cId="489485611" sldId="286"/>
            <ac:spMk id="15" creationId="{C9FF3DB5-F5A2-8EA0-42E0-1C0A3D2AB842}"/>
          </ac:spMkLst>
        </pc:spChg>
        <pc:spChg chg="del">
          <ac:chgData name="Hans Pirlet" userId="5cce1b7d-0888-4b41-a45b-a861ff7539fd" providerId="ADAL" clId="{BED4AFA5-8AB6-4AAF-9F3B-0BB689C42001}" dt="2023-06-09T10:41:57.280" v="430" actId="478"/>
          <ac:spMkLst>
            <pc:docMk/>
            <pc:sldMk cId="489485611" sldId="286"/>
            <ac:spMk id="16" creationId="{8707FE8D-59BD-ABD2-5D25-D1C61BBD6B72}"/>
          </ac:spMkLst>
        </pc:spChg>
        <pc:spChg chg="add mod">
          <ac:chgData name="Hans Pirlet" userId="5cce1b7d-0888-4b41-a45b-a861ff7539fd" providerId="ADAL" clId="{BED4AFA5-8AB6-4AAF-9F3B-0BB689C42001}" dt="2023-06-09T10:42:49.993" v="475" actId="20577"/>
          <ac:spMkLst>
            <pc:docMk/>
            <pc:sldMk cId="489485611" sldId="286"/>
            <ac:spMk id="17" creationId="{23E69784-5488-62B5-7ADF-EE75DD9930FB}"/>
          </ac:spMkLst>
        </pc:spChg>
        <pc:spChg chg="add mod">
          <ac:chgData name="Hans Pirlet" userId="5cce1b7d-0888-4b41-a45b-a861ff7539fd" providerId="ADAL" clId="{BED4AFA5-8AB6-4AAF-9F3B-0BB689C42001}" dt="2023-06-09T10:42:59.767" v="482" actId="20577"/>
          <ac:spMkLst>
            <pc:docMk/>
            <pc:sldMk cId="489485611" sldId="286"/>
            <ac:spMk id="18" creationId="{19DAD3EF-6B49-530B-4B2B-392316E8247A}"/>
          </ac:spMkLst>
        </pc:spChg>
        <pc:spChg chg="add mod">
          <ac:chgData name="Hans Pirlet" userId="5cce1b7d-0888-4b41-a45b-a861ff7539fd" providerId="ADAL" clId="{BED4AFA5-8AB6-4AAF-9F3B-0BB689C42001}" dt="2023-06-09T10:44:11.712" v="537" actId="20577"/>
          <ac:spMkLst>
            <pc:docMk/>
            <pc:sldMk cId="489485611" sldId="286"/>
            <ac:spMk id="19" creationId="{3520DD64-4C2B-41F3-362A-ED1586E64373}"/>
          </ac:spMkLst>
        </pc:spChg>
        <pc:spChg chg="add mod">
          <ac:chgData name="Hans Pirlet" userId="5cce1b7d-0888-4b41-a45b-a861ff7539fd" providerId="ADAL" clId="{BED4AFA5-8AB6-4AAF-9F3B-0BB689C42001}" dt="2023-06-09T10:56:45.974" v="1345" actId="1038"/>
          <ac:spMkLst>
            <pc:docMk/>
            <pc:sldMk cId="489485611" sldId="286"/>
            <ac:spMk id="20" creationId="{8B77B1FA-1A50-0336-9012-68792B49EE27}"/>
          </ac:spMkLst>
        </pc:spChg>
        <pc:spChg chg="add mod">
          <ac:chgData name="Hans Pirlet" userId="5cce1b7d-0888-4b41-a45b-a861ff7539fd" providerId="ADAL" clId="{BED4AFA5-8AB6-4AAF-9F3B-0BB689C42001}" dt="2023-06-09T10:56:52.019" v="1397" actId="1036"/>
          <ac:spMkLst>
            <pc:docMk/>
            <pc:sldMk cId="489485611" sldId="286"/>
            <ac:spMk id="21" creationId="{9F91BBB1-432A-9845-AA7E-9F34ACE5EFBE}"/>
          </ac:spMkLst>
        </pc:spChg>
        <pc:picChg chg="add mod modCrop">
          <ac:chgData name="Hans Pirlet" userId="5cce1b7d-0888-4b41-a45b-a861ff7539fd" providerId="ADAL" clId="{BED4AFA5-8AB6-4AAF-9F3B-0BB689C42001}" dt="2023-06-09T10:42:22.124" v="437" actId="1076"/>
          <ac:picMkLst>
            <pc:docMk/>
            <pc:sldMk cId="489485611" sldId="286"/>
            <ac:picMk id="6" creationId="{EE6ABC9D-54F0-F4A6-6BB3-031DDF1F0F8F}"/>
          </ac:picMkLst>
        </pc:picChg>
        <pc:picChg chg="del">
          <ac:chgData name="Hans Pirlet" userId="5cce1b7d-0888-4b41-a45b-a861ff7539fd" providerId="ADAL" clId="{BED4AFA5-8AB6-4AAF-9F3B-0BB689C42001}" dt="2023-06-09T10:41:35.767" v="418" actId="478"/>
          <ac:picMkLst>
            <pc:docMk/>
            <pc:sldMk cId="489485611" sldId="286"/>
            <ac:picMk id="8" creationId="{E9F00520-07C6-E9AF-972C-EA5E4AB0E422}"/>
          </ac:picMkLst>
        </pc:picChg>
      </pc:sldChg>
      <pc:sldChg chg="del">
        <pc:chgData name="Hans Pirlet" userId="5cce1b7d-0888-4b41-a45b-a861ff7539fd" providerId="ADAL" clId="{BED4AFA5-8AB6-4AAF-9F3B-0BB689C42001}" dt="2023-06-09T10:22:08.667" v="90" actId="47"/>
        <pc:sldMkLst>
          <pc:docMk/>
          <pc:sldMk cId="3524361912" sldId="286"/>
        </pc:sldMkLst>
      </pc:sldChg>
      <pc:sldChg chg="addSp delSp modSp add mod">
        <pc:chgData name="Hans Pirlet" userId="5cce1b7d-0888-4b41-a45b-a861ff7539fd" providerId="ADAL" clId="{BED4AFA5-8AB6-4AAF-9F3B-0BB689C42001}" dt="2023-06-09T10:49:29.374" v="851" actId="20577"/>
        <pc:sldMkLst>
          <pc:docMk/>
          <pc:sldMk cId="379603624" sldId="287"/>
        </pc:sldMkLst>
        <pc:spChg chg="add del">
          <ac:chgData name="Hans Pirlet" userId="5cce1b7d-0888-4b41-a45b-a861ff7539fd" providerId="ADAL" clId="{BED4AFA5-8AB6-4AAF-9F3B-0BB689C42001}" dt="2023-06-09T10:44:37.537" v="541" actId="478"/>
          <ac:spMkLst>
            <pc:docMk/>
            <pc:sldMk cId="379603624" sldId="287"/>
            <ac:spMk id="4" creationId="{5E8E532E-6740-D021-F3C9-50D2206AE1DD}"/>
          </ac:spMkLst>
        </pc:spChg>
        <pc:spChg chg="del">
          <ac:chgData name="Hans Pirlet" userId="5cce1b7d-0888-4b41-a45b-a861ff7539fd" providerId="ADAL" clId="{BED4AFA5-8AB6-4AAF-9F3B-0BB689C42001}" dt="2023-06-09T10:44:39.278" v="542" actId="478"/>
          <ac:spMkLst>
            <pc:docMk/>
            <pc:sldMk cId="379603624" sldId="287"/>
            <ac:spMk id="9" creationId="{F8AF4559-CED4-4D66-5332-EF240A563291}"/>
          </ac:spMkLst>
        </pc:spChg>
        <pc:spChg chg="add mod">
          <ac:chgData name="Hans Pirlet" userId="5cce1b7d-0888-4b41-a45b-a861ff7539fd" providerId="ADAL" clId="{BED4AFA5-8AB6-4AAF-9F3B-0BB689C42001}" dt="2023-06-09T10:49:22.367" v="849" actId="20577"/>
          <ac:spMkLst>
            <pc:docMk/>
            <pc:sldMk cId="379603624" sldId="287"/>
            <ac:spMk id="10" creationId="{67A0747F-76E6-A8D1-F432-7C6ED8DB9176}"/>
          </ac:spMkLst>
        </pc:spChg>
        <pc:spChg chg="add mod">
          <ac:chgData name="Hans Pirlet" userId="5cce1b7d-0888-4b41-a45b-a861ff7539fd" providerId="ADAL" clId="{BED4AFA5-8AB6-4AAF-9F3B-0BB689C42001}" dt="2023-06-09T10:47:56.830" v="828" actId="1038"/>
          <ac:spMkLst>
            <pc:docMk/>
            <pc:sldMk cId="379603624" sldId="287"/>
            <ac:spMk id="11" creationId="{E5AAFD3C-CB39-751E-A5FD-7F156D6A5B4D}"/>
          </ac:spMkLst>
        </pc:spChg>
        <pc:spChg chg="add mod">
          <ac:chgData name="Hans Pirlet" userId="5cce1b7d-0888-4b41-a45b-a861ff7539fd" providerId="ADAL" clId="{BED4AFA5-8AB6-4AAF-9F3B-0BB689C42001}" dt="2023-06-09T10:47:03.916" v="762" actId="1036"/>
          <ac:spMkLst>
            <pc:docMk/>
            <pc:sldMk cId="379603624" sldId="287"/>
            <ac:spMk id="12" creationId="{1E619E18-9BFD-F7B2-4C12-2AE7FFF70969}"/>
          </ac:spMkLst>
        </pc:spChg>
        <pc:spChg chg="add mod">
          <ac:chgData name="Hans Pirlet" userId="5cce1b7d-0888-4b41-a45b-a861ff7539fd" providerId="ADAL" clId="{BED4AFA5-8AB6-4AAF-9F3B-0BB689C42001}" dt="2023-06-09T10:49:29.374" v="851" actId="20577"/>
          <ac:spMkLst>
            <pc:docMk/>
            <pc:sldMk cId="379603624" sldId="287"/>
            <ac:spMk id="13" creationId="{C56D3B35-4C06-6888-292D-BC18FEA53008}"/>
          </ac:spMkLst>
        </pc:spChg>
        <pc:spChg chg="add mod">
          <ac:chgData name="Hans Pirlet" userId="5cce1b7d-0888-4b41-a45b-a861ff7539fd" providerId="ADAL" clId="{BED4AFA5-8AB6-4AAF-9F3B-0BB689C42001}" dt="2023-06-09T10:47:31.933" v="807" actId="1035"/>
          <ac:spMkLst>
            <pc:docMk/>
            <pc:sldMk cId="379603624" sldId="287"/>
            <ac:spMk id="14" creationId="{FBA2AE8C-6F00-12BD-A52C-E2C24E96BCDB}"/>
          </ac:spMkLst>
        </pc:spChg>
        <pc:spChg chg="del">
          <ac:chgData name="Hans Pirlet" userId="5cce1b7d-0888-4b41-a45b-a861ff7539fd" providerId="ADAL" clId="{BED4AFA5-8AB6-4AAF-9F3B-0BB689C42001}" dt="2023-06-09T10:44:42.870" v="544" actId="478"/>
          <ac:spMkLst>
            <pc:docMk/>
            <pc:sldMk cId="379603624" sldId="287"/>
            <ac:spMk id="17" creationId="{23E69784-5488-62B5-7ADF-EE75DD9930FB}"/>
          </ac:spMkLst>
        </pc:spChg>
        <pc:spChg chg="del">
          <ac:chgData name="Hans Pirlet" userId="5cce1b7d-0888-4b41-a45b-a861ff7539fd" providerId="ADAL" clId="{BED4AFA5-8AB6-4AAF-9F3B-0BB689C42001}" dt="2023-06-09T10:44:41.157" v="543" actId="478"/>
          <ac:spMkLst>
            <pc:docMk/>
            <pc:sldMk cId="379603624" sldId="287"/>
            <ac:spMk id="18" creationId="{19DAD3EF-6B49-530B-4B2B-392316E8247A}"/>
          </ac:spMkLst>
        </pc:spChg>
        <pc:spChg chg="del">
          <ac:chgData name="Hans Pirlet" userId="5cce1b7d-0888-4b41-a45b-a861ff7539fd" providerId="ADAL" clId="{BED4AFA5-8AB6-4AAF-9F3B-0BB689C42001}" dt="2023-06-09T10:44:44.693" v="545" actId="478"/>
          <ac:spMkLst>
            <pc:docMk/>
            <pc:sldMk cId="379603624" sldId="287"/>
            <ac:spMk id="19" creationId="{3520DD64-4C2B-41F3-362A-ED1586E64373}"/>
          </ac:spMkLst>
        </pc:spChg>
        <pc:spChg chg="add mod">
          <ac:chgData name="Hans Pirlet" userId="5cce1b7d-0888-4b41-a45b-a861ff7539fd" providerId="ADAL" clId="{BED4AFA5-8AB6-4AAF-9F3B-0BB689C42001}" dt="2023-06-09T10:48:18.086" v="832" actId="1037"/>
          <ac:spMkLst>
            <pc:docMk/>
            <pc:sldMk cId="379603624" sldId="287"/>
            <ac:spMk id="21" creationId="{8F569DC2-2D1F-922E-743C-6EC0F2D9CBAA}"/>
          </ac:spMkLst>
        </pc:spChg>
        <pc:spChg chg="add mod">
          <ac:chgData name="Hans Pirlet" userId="5cce1b7d-0888-4b41-a45b-a861ff7539fd" providerId="ADAL" clId="{BED4AFA5-8AB6-4AAF-9F3B-0BB689C42001}" dt="2023-06-09T10:49:08.549" v="847" actId="1036"/>
          <ac:spMkLst>
            <pc:docMk/>
            <pc:sldMk cId="379603624" sldId="287"/>
            <ac:spMk id="22" creationId="{D1342B63-2CEA-9608-5C06-2B7DD01E2D86}"/>
          </ac:spMkLst>
        </pc:spChg>
        <pc:picChg chg="del">
          <ac:chgData name="Hans Pirlet" userId="5cce1b7d-0888-4b41-a45b-a861ff7539fd" providerId="ADAL" clId="{BED4AFA5-8AB6-4AAF-9F3B-0BB689C42001}" dt="2023-06-09T10:44:33.510" v="539" actId="478"/>
          <ac:picMkLst>
            <pc:docMk/>
            <pc:sldMk cId="379603624" sldId="287"/>
            <ac:picMk id="6" creationId="{EE6ABC9D-54F0-F4A6-6BB3-031DDF1F0F8F}"/>
          </ac:picMkLst>
        </pc:picChg>
        <pc:picChg chg="add mod modCrop">
          <ac:chgData name="Hans Pirlet" userId="5cce1b7d-0888-4b41-a45b-a861ff7539fd" providerId="ADAL" clId="{BED4AFA5-8AB6-4AAF-9F3B-0BB689C42001}" dt="2023-06-09T10:45:28.685" v="556" actId="1076"/>
          <ac:picMkLst>
            <pc:docMk/>
            <pc:sldMk cId="379603624" sldId="287"/>
            <ac:picMk id="8" creationId="{55C95B8E-9569-9FF6-ACF9-BD53D8335A55}"/>
          </ac:picMkLst>
        </pc:picChg>
        <pc:cxnChg chg="add del mod">
          <ac:chgData name="Hans Pirlet" userId="5cce1b7d-0888-4b41-a45b-a861ff7539fd" providerId="ADAL" clId="{BED4AFA5-8AB6-4AAF-9F3B-0BB689C42001}" dt="2023-06-09T10:47:50.102" v="810" actId="478"/>
          <ac:cxnSpMkLst>
            <pc:docMk/>
            <pc:sldMk cId="379603624" sldId="287"/>
            <ac:cxnSpMk id="16" creationId="{024E25C8-435C-938E-443F-2FB48B7C2D1B}"/>
          </ac:cxnSpMkLst>
        </pc:cxnChg>
      </pc:sldChg>
      <pc:sldChg chg="addSp delSp modSp add del mod">
        <pc:chgData name="Hans Pirlet" userId="5cce1b7d-0888-4b41-a45b-a861ff7539fd" providerId="ADAL" clId="{BED4AFA5-8AB6-4AAF-9F3B-0BB689C42001}" dt="2023-06-09T10:55:34.028" v="1330" actId="47"/>
        <pc:sldMkLst>
          <pc:docMk/>
          <pc:sldMk cId="1676128111" sldId="288"/>
        </pc:sldMkLst>
        <pc:spChg chg="add mod">
          <ac:chgData name="Hans Pirlet" userId="5cce1b7d-0888-4b41-a45b-a861ff7539fd" providerId="ADAL" clId="{BED4AFA5-8AB6-4AAF-9F3B-0BB689C42001}" dt="2023-06-09T10:51:33.710" v="928" actId="1038"/>
          <ac:spMkLst>
            <pc:docMk/>
            <pc:sldMk cId="1676128111" sldId="288"/>
            <ac:spMk id="9" creationId="{8F948E95-E37E-37F7-0196-BAABB9E99CA0}"/>
          </ac:spMkLst>
        </pc:spChg>
        <pc:spChg chg="del">
          <ac:chgData name="Hans Pirlet" userId="5cce1b7d-0888-4b41-a45b-a861ff7539fd" providerId="ADAL" clId="{BED4AFA5-8AB6-4AAF-9F3B-0BB689C42001}" dt="2023-06-09T10:50:37.662" v="855" actId="478"/>
          <ac:spMkLst>
            <pc:docMk/>
            <pc:sldMk cId="1676128111" sldId="288"/>
            <ac:spMk id="10" creationId="{67A0747F-76E6-A8D1-F432-7C6ED8DB9176}"/>
          </ac:spMkLst>
        </pc:spChg>
        <pc:spChg chg="del">
          <ac:chgData name="Hans Pirlet" userId="5cce1b7d-0888-4b41-a45b-a861ff7539fd" providerId="ADAL" clId="{BED4AFA5-8AB6-4AAF-9F3B-0BB689C42001}" dt="2023-06-09T10:50:33.991" v="853" actId="478"/>
          <ac:spMkLst>
            <pc:docMk/>
            <pc:sldMk cId="1676128111" sldId="288"/>
            <ac:spMk id="11" creationId="{E5AAFD3C-CB39-751E-A5FD-7F156D6A5B4D}"/>
          </ac:spMkLst>
        </pc:spChg>
        <pc:spChg chg="del">
          <ac:chgData name="Hans Pirlet" userId="5cce1b7d-0888-4b41-a45b-a861ff7539fd" providerId="ADAL" clId="{BED4AFA5-8AB6-4AAF-9F3B-0BB689C42001}" dt="2023-06-09T10:50:39.189" v="856" actId="478"/>
          <ac:spMkLst>
            <pc:docMk/>
            <pc:sldMk cId="1676128111" sldId="288"/>
            <ac:spMk id="12" creationId="{1E619E18-9BFD-F7B2-4C12-2AE7FFF70969}"/>
          </ac:spMkLst>
        </pc:spChg>
        <pc:spChg chg="del">
          <ac:chgData name="Hans Pirlet" userId="5cce1b7d-0888-4b41-a45b-a861ff7539fd" providerId="ADAL" clId="{BED4AFA5-8AB6-4AAF-9F3B-0BB689C42001}" dt="2023-06-09T10:50:40.974" v="857" actId="478"/>
          <ac:spMkLst>
            <pc:docMk/>
            <pc:sldMk cId="1676128111" sldId="288"/>
            <ac:spMk id="13" creationId="{C56D3B35-4C06-6888-292D-BC18FEA53008}"/>
          </ac:spMkLst>
        </pc:spChg>
        <pc:spChg chg="del">
          <ac:chgData name="Hans Pirlet" userId="5cce1b7d-0888-4b41-a45b-a861ff7539fd" providerId="ADAL" clId="{BED4AFA5-8AB6-4AAF-9F3B-0BB689C42001}" dt="2023-06-09T10:50:42.543" v="858" actId="478"/>
          <ac:spMkLst>
            <pc:docMk/>
            <pc:sldMk cId="1676128111" sldId="288"/>
            <ac:spMk id="14" creationId="{FBA2AE8C-6F00-12BD-A52C-E2C24E96BCDB}"/>
          </ac:spMkLst>
        </pc:spChg>
        <pc:spChg chg="add mod">
          <ac:chgData name="Hans Pirlet" userId="5cce1b7d-0888-4b41-a45b-a861ff7539fd" providerId="ADAL" clId="{BED4AFA5-8AB6-4AAF-9F3B-0BB689C42001}" dt="2023-06-09T10:51:39.934" v="972" actId="1036"/>
          <ac:spMkLst>
            <pc:docMk/>
            <pc:sldMk cId="1676128111" sldId="288"/>
            <ac:spMk id="15" creationId="{732E9267-59AF-9EAC-EEF1-761B381FF649}"/>
          </ac:spMkLst>
        </pc:spChg>
        <pc:spChg chg="add mod">
          <ac:chgData name="Hans Pirlet" userId="5cce1b7d-0888-4b41-a45b-a861ff7539fd" providerId="ADAL" clId="{BED4AFA5-8AB6-4AAF-9F3B-0BB689C42001}" dt="2023-06-09T10:51:46.175" v="1008" actId="1038"/>
          <ac:spMkLst>
            <pc:docMk/>
            <pc:sldMk cId="1676128111" sldId="288"/>
            <ac:spMk id="16" creationId="{8E683488-418B-BCFB-2DA8-12AA5A6CBAF5}"/>
          </ac:spMkLst>
        </pc:spChg>
        <pc:spChg chg="add mod">
          <ac:chgData name="Hans Pirlet" userId="5cce1b7d-0888-4b41-a45b-a861ff7539fd" providerId="ADAL" clId="{BED4AFA5-8AB6-4AAF-9F3B-0BB689C42001}" dt="2023-06-09T10:51:58.542" v="1024" actId="1036"/>
          <ac:spMkLst>
            <pc:docMk/>
            <pc:sldMk cId="1676128111" sldId="288"/>
            <ac:spMk id="17" creationId="{D2F4E237-2BF2-AF2F-D446-5034B9AEE52C}"/>
          </ac:spMkLst>
        </pc:spChg>
        <pc:spChg chg="del">
          <ac:chgData name="Hans Pirlet" userId="5cce1b7d-0888-4b41-a45b-a861ff7539fd" providerId="ADAL" clId="{BED4AFA5-8AB6-4AAF-9F3B-0BB689C42001}" dt="2023-06-09T10:50:44.151" v="859" actId="478"/>
          <ac:spMkLst>
            <pc:docMk/>
            <pc:sldMk cId="1676128111" sldId="288"/>
            <ac:spMk id="21" creationId="{8F569DC2-2D1F-922E-743C-6EC0F2D9CBAA}"/>
          </ac:spMkLst>
        </pc:spChg>
        <pc:spChg chg="mod ord">
          <ac:chgData name="Hans Pirlet" userId="5cce1b7d-0888-4b41-a45b-a861ff7539fd" providerId="ADAL" clId="{BED4AFA5-8AB6-4AAF-9F3B-0BB689C42001}" dt="2023-06-09T10:51:23.573" v="876" actId="1037"/>
          <ac:spMkLst>
            <pc:docMk/>
            <pc:sldMk cId="1676128111" sldId="288"/>
            <ac:spMk id="22" creationId="{D1342B63-2CEA-9608-5C06-2B7DD01E2D86}"/>
          </ac:spMkLst>
        </pc:spChg>
        <pc:picChg chg="add mod ord modCrop">
          <ac:chgData name="Hans Pirlet" userId="5cce1b7d-0888-4b41-a45b-a861ff7539fd" providerId="ADAL" clId="{BED4AFA5-8AB6-4AAF-9F3B-0BB689C42001}" dt="2023-06-09T10:51:06.575" v="867" actId="167"/>
          <ac:picMkLst>
            <pc:docMk/>
            <pc:sldMk cId="1676128111" sldId="288"/>
            <ac:picMk id="6" creationId="{B6D24C7D-2B3D-5E03-D709-9A105499047C}"/>
          </ac:picMkLst>
        </pc:picChg>
        <pc:picChg chg="del">
          <ac:chgData name="Hans Pirlet" userId="5cce1b7d-0888-4b41-a45b-a861ff7539fd" providerId="ADAL" clId="{BED4AFA5-8AB6-4AAF-9F3B-0BB689C42001}" dt="2023-06-09T10:50:35.365" v="854" actId="478"/>
          <ac:picMkLst>
            <pc:docMk/>
            <pc:sldMk cId="1676128111" sldId="288"/>
            <ac:picMk id="8" creationId="{55C95B8E-9569-9FF6-ACF9-BD53D8335A55}"/>
          </ac:picMkLst>
        </pc:picChg>
      </pc:sldChg>
      <pc:sldChg chg="del">
        <pc:chgData name="Hans Pirlet" userId="5cce1b7d-0888-4b41-a45b-a861ff7539fd" providerId="ADAL" clId="{BED4AFA5-8AB6-4AAF-9F3B-0BB689C42001}" dt="2023-06-09T10:22:07.237" v="89" actId="47"/>
        <pc:sldMkLst>
          <pc:docMk/>
          <pc:sldMk cId="2605174127" sldId="288"/>
        </pc:sldMkLst>
      </pc:sldChg>
      <pc:sldChg chg="del">
        <pc:chgData name="Hans Pirlet" userId="5cce1b7d-0888-4b41-a45b-a861ff7539fd" providerId="ADAL" clId="{BED4AFA5-8AB6-4AAF-9F3B-0BB689C42001}" dt="2023-06-09T10:22:10.215" v="91" actId="47"/>
        <pc:sldMkLst>
          <pc:docMk/>
          <pc:sldMk cId="877257658" sldId="289"/>
        </pc:sldMkLst>
      </pc:sldChg>
      <pc:sldChg chg="add">
        <pc:chgData name="Hans Pirlet" userId="5cce1b7d-0888-4b41-a45b-a861ff7539fd" providerId="ADAL" clId="{BED4AFA5-8AB6-4AAF-9F3B-0BB689C42001}" dt="2023-06-09T10:52:04.346" v="1025" actId="2890"/>
        <pc:sldMkLst>
          <pc:docMk/>
          <pc:sldMk cId="3602740320" sldId="289"/>
        </pc:sldMkLst>
      </pc:sldChg>
      <pc:sldChg chg="addSp delSp modSp add mod">
        <pc:chgData name="Hans Pirlet" userId="5cce1b7d-0888-4b41-a45b-a861ff7539fd" providerId="ADAL" clId="{BED4AFA5-8AB6-4AAF-9F3B-0BB689C42001}" dt="2023-06-09T10:55:11.038" v="1329" actId="1038"/>
        <pc:sldMkLst>
          <pc:docMk/>
          <pc:sldMk cId="1879055019" sldId="290"/>
        </pc:sldMkLst>
        <pc:spChg chg="del">
          <ac:chgData name="Hans Pirlet" userId="5cce1b7d-0888-4b41-a45b-a861ff7539fd" providerId="ADAL" clId="{BED4AFA5-8AB6-4AAF-9F3B-0BB689C42001}" dt="2023-06-09T10:52:27.268" v="1029" actId="478"/>
          <ac:spMkLst>
            <pc:docMk/>
            <pc:sldMk cId="1879055019" sldId="290"/>
            <ac:spMk id="9" creationId="{8F948E95-E37E-37F7-0196-BAABB9E99CA0}"/>
          </ac:spMkLst>
        </pc:spChg>
        <pc:spChg chg="add mod">
          <ac:chgData name="Hans Pirlet" userId="5cce1b7d-0888-4b41-a45b-a861ff7539fd" providerId="ADAL" clId="{BED4AFA5-8AB6-4AAF-9F3B-0BB689C42001}" dt="2023-06-09T10:53:23.813" v="1050" actId="1035"/>
          <ac:spMkLst>
            <pc:docMk/>
            <pc:sldMk cId="1879055019" sldId="290"/>
            <ac:spMk id="10" creationId="{E53476F8-651F-EAA6-B3FB-B08A5C41FDD4}"/>
          </ac:spMkLst>
        </pc:spChg>
        <pc:spChg chg="add mod">
          <ac:chgData name="Hans Pirlet" userId="5cce1b7d-0888-4b41-a45b-a861ff7539fd" providerId="ADAL" clId="{BED4AFA5-8AB6-4AAF-9F3B-0BB689C42001}" dt="2023-06-09T10:53:40.030" v="1120" actId="1037"/>
          <ac:spMkLst>
            <pc:docMk/>
            <pc:sldMk cId="1879055019" sldId="290"/>
            <ac:spMk id="11" creationId="{A6ED3B3B-1DB8-823D-9EEA-A4660E861424}"/>
          </ac:spMkLst>
        </pc:spChg>
        <pc:spChg chg="add mod">
          <ac:chgData name="Hans Pirlet" userId="5cce1b7d-0888-4b41-a45b-a861ff7539fd" providerId="ADAL" clId="{BED4AFA5-8AB6-4AAF-9F3B-0BB689C42001}" dt="2023-06-09T10:53:53.707" v="1179" actId="20577"/>
          <ac:spMkLst>
            <pc:docMk/>
            <pc:sldMk cId="1879055019" sldId="290"/>
            <ac:spMk id="12" creationId="{9D76CB57-ACFF-1381-3470-7575FE7209F8}"/>
          </ac:spMkLst>
        </pc:spChg>
        <pc:spChg chg="add mod">
          <ac:chgData name="Hans Pirlet" userId="5cce1b7d-0888-4b41-a45b-a861ff7539fd" providerId="ADAL" clId="{BED4AFA5-8AB6-4AAF-9F3B-0BB689C42001}" dt="2023-06-09T10:55:11.038" v="1329" actId="1038"/>
          <ac:spMkLst>
            <pc:docMk/>
            <pc:sldMk cId="1879055019" sldId="290"/>
            <ac:spMk id="13" creationId="{A55ED99C-C0A9-2F2D-13C2-C63B221CC391}"/>
          </ac:spMkLst>
        </pc:spChg>
        <pc:spChg chg="del">
          <ac:chgData name="Hans Pirlet" userId="5cce1b7d-0888-4b41-a45b-a861ff7539fd" providerId="ADAL" clId="{BED4AFA5-8AB6-4AAF-9F3B-0BB689C42001}" dt="2023-06-09T10:52:29.293" v="1030" actId="478"/>
          <ac:spMkLst>
            <pc:docMk/>
            <pc:sldMk cId="1879055019" sldId="290"/>
            <ac:spMk id="15" creationId="{732E9267-59AF-9EAC-EEF1-761B381FF649}"/>
          </ac:spMkLst>
        </pc:spChg>
        <pc:spChg chg="del">
          <ac:chgData name="Hans Pirlet" userId="5cce1b7d-0888-4b41-a45b-a861ff7539fd" providerId="ADAL" clId="{BED4AFA5-8AB6-4AAF-9F3B-0BB689C42001}" dt="2023-06-09T10:52:31.375" v="1031" actId="478"/>
          <ac:spMkLst>
            <pc:docMk/>
            <pc:sldMk cId="1879055019" sldId="290"/>
            <ac:spMk id="16" creationId="{8E683488-418B-BCFB-2DA8-12AA5A6CBAF5}"/>
          </ac:spMkLst>
        </pc:spChg>
        <pc:spChg chg="del">
          <ac:chgData name="Hans Pirlet" userId="5cce1b7d-0888-4b41-a45b-a861ff7539fd" providerId="ADAL" clId="{BED4AFA5-8AB6-4AAF-9F3B-0BB689C42001}" dt="2023-06-09T10:52:32.741" v="1032" actId="478"/>
          <ac:spMkLst>
            <pc:docMk/>
            <pc:sldMk cId="1879055019" sldId="290"/>
            <ac:spMk id="17" creationId="{D2F4E237-2BF2-AF2F-D446-5034B9AEE52C}"/>
          </ac:spMkLst>
        </pc:spChg>
        <pc:spChg chg="del">
          <ac:chgData name="Hans Pirlet" userId="5cce1b7d-0888-4b41-a45b-a861ff7539fd" providerId="ADAL" clId="{BED4AFA5-8AB6-4AAF-9F3B-0BB689C42001}" dt="2023-06-09T10:52:25.526" v="1028" actId="478"/>
          <ac:spMkLst>
            <pc:docMk/>
            <pc:sldMk cId="1879055019" sldId="290"/>
            <ac:spMk id="22" creationId="{D1342B63-2CEA-9608-5C06-2B7DD01E2D86}"/>
          </ac:spMkLst>
        </pc:spChg>
        <pc:picChg chg="del">
          <ac:chgData name="Hans Pirlet" userId="5cce1b7d-0888-4b41-a45b-a861ff7539fd" providerId="ADAL" clId="{BED4AFA5-8AB6-4AAF-9F3B-0BB689C42001}" dt="2023-06-09T10:52:23.468" v="1027" actId="478"/>
          <ac:picMkLst>
            <pc:docMk/>
            <pc:sldMk cId="1879055019" sldId="290"/>
            <ac:picMk id="6" creationId="{B6D24C7D-2B3D-5E03-D709-9A105499047C}"/>
          </ac:picMkLst>
        </pc:picChg>
        <pc:picChg chg="add mod modCrop">
          <ac:chgData name="Hans Pirlet" userId="5cce1b7d-0888-4b41-a45b-a861ff7539fd" providerId="ADAL" clId="{BED4AFA5-8AB6-4AAF-9F3B-0BB689C42001}" dt="2023-06-09T10:52:57.669" v="1042" actId="1036"/>
          <ac:picMkLst>
            <pc:docMk/>
            <pc:sldMk cId="1879055019" sldId="290"/>
            <ac:picMk id="8" creationId="{1A10D4A4-64DE-7657-B06E-73604CE6F3DB}"/>
          </ac:picMkLst>
        </pc:picChg>
      </pc:sldChg>
      <pc:sldChg chg="del">
        <pc:chgData name="Hans Pirlet" userId="5cce1b7d-0888-4b41-a45b-a861ff7539fd" providerId="ADAL" clId="{BED4AFA5-8AB6-4AAF-9F3B-0BB689C42001}" dt="2023-06-09T10:22:12.417" v="92" actId="47"/>
        <pc:sldMkLst>
          <pc:docMk/>
          <pc:sldMk cId="2298626571" sldId="290"/>
        </pc:sldMkLst>
      </pc:sldChg>
    </pc:docChg>
  </pc:docChgLst>
  <pc:docChgLst>
    <pc:chgData name="Hans Pirlet" userId="5cce1b7d-0888-4b41-a45b-a861ff7539fd" providerId="ADAL" clId="{2E30C388-4888-4F3D-9013-78EA63A6BD4E}"/>
    <pc:docChg chg="undo custSel addSld delSld modSld">
      <pc:chgData name="Hans Pirlet" userId="5cce1b7d-0888-4b41-a45b-a861ff7539fd" providerId="ADAL" clId="{2E30C388-4888-4F3D-9013-78EA63A6BD4E}" dt="2023-06-08T12:04:17.679" v="518" actId="20577"/>
      <pc:docMkLst>
        <pc:docMk/>
      </pc:docMkLst>
      <pc:sldChg chg="modSp add mod">
        <pc:chgData name="Hans Pirlet" userId="5cce1b7d-0888-4b41-a45b-a861ff7539fd" providerId="ADAL" clId="{2E30C388-4888-4F3D-9013-78EA63A6BD4E}" dt="2023-06-08T11:44:27.063" v="291" actId="255"/>
        <pc:sldMkLst>
          <pc:docMk/>
          <pc:sldMk cId="3985036639" sldId="285"/>
        </pc:sldMkLst>
        <pc:spChg chg="mod">
          <ac:chgData name="Hans Pirlet" userId="5cce1b7d-0888-4b41-a45b-a861ff7539fd" providerId="ADAL" clId="{2E30C388-4888-4F3D-9013-78EA63A6BD4E}" dt="2023-06-08T11:35:57.095" v="149"/>
          <ac:spMkLst>
            <pc:docMk/>
            <pc:sldMk cId="3985036639" sldId="285"/>
            <ac:spMk id="7" creationId="{7E19686D-4F61-ADA1-5B3C-631F8948C3F6}"/>
          </ac:spMkLst>
        </pc:spChg>
        <pc:spChg chg="mod">
          <ac:chgData name="Hans Pirlet" userId="5cce1b7d-0888-4b41-a45b-a861ff7539fd" providerId="ADAL" clId="{2E30C388-4888-4F3D-9013-78EA63A6BD4E}" dt="2023-06-08T11:44:27.063" v="291" actId="255"/>
          <ac:spMkLst>
            <pc:docMk/>
            <pc:sldMk cId="3985036639" sldId="285"/>
            <ac:spMk id="8" creationId="{F236214C-7A09-FADC-1179-94A4760E33C0}"/>
          </ac:spMkLst>
        </pc:spChg>
      </pc:sldChg>
      <pc:sldChg chg="modSp add mod">
        <pc:chgData name="Hans Pirlet" userId="5cce1b7d-0888-4b41-a45b-a861ff7539fd" providerId="ADAL" clId="{2E30C388-4888-4F3D-9013-78EA63A6BD4E}" dt="2023-06-08T11:53:31.634" v="392" actId="1036"/>
        <pc:sldMkLst>
          <pc:docMk/>
          <pc:sldMk cId="3524361912" sldId="286"/>
        </pc:sldMkLst>
        <pc:spChg chg="mod">
          <ac:chgData name="Hans Pirlet" userId="5cce1b7d-0888-4b41-a45b-a861ff7539fd" providerId="ADAL" clId="{2E30C388-4888-4F3D-9013-78EA63A6BD4E}" dt="2023-06-08T11:35:42.894" v="133" actId="403"/>
          <ac:spMkLst>
            <pc:docMk/>
            <pc:sldMk cId="3524361912" sldId="286"/>
            <ac:spMk id="7" creationId="{7E19686D-4F61-ADA1-5B3C-631F8948C3F6}"/>
          </ac:spMkLst>
        </pc:spChg>
        <pc:spChg chg="mod">
          <ac:chgData name="Hans Pirlet" userId="5cce1b7d-0888-4b41-a45b-a861ff7539fd" providerId="ADAL" clId="{2E30C388-4888-4F3D-9013-78EA63A6BD4E}" dt="2023-06-08T11:53:31.634" v="392" actId="1036"/>
          <ac:spMkLst>
            <pc:docMk/>
            <pc:sldMk cId="3524361912" sldId="286"/>
            <ac:spMk id="8" creationId="{F236214C-7A09-FADC-1179-94A4760E33C0}"/>
          </ac:spMkLst>
        </pc:spChg>
      </pc:sldChg>
      <pc:sldChg chg="modSp add del mod">
        <pc:chgData name="Hans Pirlet" userId="5cce1b7d-0888-4b41-a45b-a861ff7539fd" providerId="ADAL" clId="{2E30C388-4888-4F3D-9013-78EA63A6BD4E}" dt="2023-06-08T11:53:52.440" v="396" actId="47"/>
        <pc:sldMkLst>
          <pc:docMk/>
          <pc:sldMk cId="3229916255" sldId="287"/>
        </pc:sldMkLst>
        <pc:spChg chg="mod">
          <ac:chgData name="Hans Pirlet" userId="5cce1b7d-0888-4b41-a45b-a861ff7539fd" providerId="ADAL" clId="{2E30C388-4888-4F3D-9013-78EA63A6BD4E}" dt="2023-06-08T11:33:23.735" v="76"/>
          <ac:spMkLst>
            <pc:docMk/>
            <pc:sldMk cId="3229916255" sldId="287"/>
            <ac:spMk id="7" creationId="{7E19686D-4F61-ADA1-5B3C-631F8948C3F6}"/>
          </ac:spMkLst>
        </pc:spChg>
        <pc:spChg chg="mod">
          <ac:chgData name="Hans Pirlet" userId="5cce1b7d-0888-4b41-a45b-a861ff7539fd" providerId="ADAL" clId="{2E30C388-4888-4F3D-9013-78EA63A6BD4E}" dt="2023-06-08T11:33:33.334" v="108" actId="20577"/>
          <ac:spMkLst>
            <pc:docMk/>
            <pc:sldMk cId="3229916255" sldId="287"/>
            <ac:spMk id="8" creationId="{F236214C-7A09-FADC-1179-94A4760E33C0}"/>
          </ac:spMkLst>
        </pc:spChg>
      </pc:sldChg>
      <pc:sldChg chg="modSp add mod">
        <pc:chgData name="Hans Pirlet" userId="5cce1b7d-0888-4b41-a45b-a861ff7539fd" providerId="ADAL" clId="{2E30C388-4888-4F3D-9013-78EA63A6BD4E}" dt="2023-06-08T11:53:19.275" v="388" actId="1036"/>
        <pc:sldMkLst>
          <pc:docMk/>
          <pc:sldMk cId="2605174127" sldId="288"/>
        </pc:sldMkLst>
        <pc:spChg chg="mod">
          <ac:chgData name="Hans Pirlet" userId="5cce1b7d-0888-4b41-a45b-a861ff7539fd" providerId="ADAL" clId="{2E30C388-4888-4F3D-9013-78EA63A6BD4E}" dt="2023-06-08T11:53:19.275" v="388" actId="1036"/>
          <ac:spMkLst>
            <pc:docMk/>
            <pc:sldMk cId="2605174127" sldId="288"/>
            <ac:spMk id="8" creationId="{F236214C-7A09-FADC-1179-94A4760E33C0}"/>
          </ac:spMkLst>
        </pc:spChg>
      </pc:sldChg>
      <pc:sldChg chg="modSp add mod">
        <pc:chgData name="Hans Pirlet" userId="5cce1b7d-0888-4b41-a45b-a861ff7539fd" providerId="ADAL" clId="{2E30C388-4888-4F3D-9013-78EA63A6BD4E}" dt="2023-06-08T12:04:17.679" v="518" actId="20577"/>
        <pc:sldMkLst>
          <pc:docMk/>
          <pc:sldMk cId="877257658" sldId="289"/>
        </pc:sldMkLst>
        <pc:spChg chg="mod">
          <ac:chgData name="Hans Pirlet" userId="5cce1b7d-0888-4b41-a45b-a861ff7539fd" providerId="ADAL" clId="{2E30C388-4888-4F3D-9013-78EA63A6BD4E}" dt="2023-06-08T12:04:17.679" v="518" actId="20577"/>
          <ac:spMkLst>
            <pc:docMk/>
            <pc:sldMk cId="877257658" sldId="289"/>
            <ac:spMk id="8" creationId="{F236214C-7A09-FADC-1179-94A4760E33C0}"/>
          </ac:spMkLst>
        </pc:spChg>
      </pc:sldChg>
      <pc:sldChg chg="modSp add mod">
        <pc:chgData name="Hans Pirlet" userId="5cce1b7d-0888-4b41-a45b-a861ff7539fd" providerId="ADAL" clId="{2E30C388-4888-4F3D-9013-78EA63A6BD4E}" dt="2023-06-08T11:58:44.320" v="500" actId="404"/>
        <pc:sldMkLst>
          <pc:docMk/>
          <pc:sldMk cId="2298626571" sldId="290"/>
        </pc:sldMkLst>
        <pc:spChg chg="mod">
          <ac:chgData name="Hans Pirlet" userId="5cce1b7d-0888-4b41-a45b-a861ff7539fd" providerId="ADAL" clId="{2E30C388-4888-4F3D-9013-78EA63A6BD4E}" dt="2023-06-08T11:58:44.320" v="500" actId="404"/>
          <ac:spMkLst>
            <pc:docMk/>
            <pc:sldMk cId="2298626571" sldId="290"/>
            <ac:spMk id="8" creationId="{F236214C-7A09-FADC-1179-94A4760E33C0}"/>
          </ac:spMkLst>
        </pc:spChg>
      </pc:sldChg>
    </pc:docChg>
  </pc:docChgLst>
  <pc:docChgLst>
    <pc:chgData name="Hans Pirlet" userId="5cce1b7d-0888-4b41-a45b-a861ff7539fd" providerId="ADAL" clId="{DD10810C-1C12-41C7-A7E5-5CA5634FCBB3}"/>
    <pc:docChg chg="modSld">
      <pc:chgData name="Hans Pirlet" userId="5cce1b7d-0888-4b41-a45b-a861ff7539fd" providerId="ADAL" clId="{DD10810C-1C12-41C7-A7E5-5CA5634FCBB3}" dt="2023-10-16T10:23:18.833" v="0" actId="27918"/>
      <pc:docMkLst>
        <pc:docMk/>
      </pc:docMkLst>
      <pc:sldChg chg="mod">
        <pc:chgData name="Hans Pirlet" userId="5cce1b7d-0888-4b41-a45b-a861ff7539fd" providerId="ADAL" clId="{DD10810C-1C12-41C7-A7E5-5CA5634FCBB3}" dt="2023-10-16T10:23:18.833" v="0" actId="27918"/>
        <pc:sldMkLst>
          <pc:docMk/>
          <pc:sldMk cId="2581658444" sldId="372"/>
        </pc:sldMkLst>
      </pc:sldChg>
    </pc:docChg>
  </pc:docChgLst>
  <pc:docChgLst>
    <pc:chgData name="Hans Pirlet" userId="5cce1b7d-0888-4b41-a45b-a861ff7539fd" providerId="ADAL" clId="{4EB0298B-64F9-4698-91B0-82CF1B484D59}"/>
    <pc:docChg chg="undo custSel addSld delSld modSld sldOrd">
      <pc:chgData name="Hans Pirlet" userId="5cce1b7d-0888-4b41-a45b-a861ff7539fd" providerId="ADAL" clId="{4EB0298B-64F9-4698-91B0-82CF1B484D59}" dt="2023-05-04T10:47:43.116" v="2421" actId="47"/>
      <pc:docMkLst>
        <pc:docMk/>
      </pc:docMkLst>
      <pc:sldChg chg="modSp mod">
        <pc:chgData name="Hans Pirlet" userId="5cce1b7d-0888-4b41-a45b-a861ff7539fd" providerId="ADAL" clId="{4EB0298B-64F9-4698-91B0-82CF1B484D59}" dt="2023-05-04T08:34:16.409" v="89" actId="20577"/>
        <pc:sldMkLst>
          <pc:docMk/>
          <pc:sldMk cId="134748122" sldId="256"/>
        </pc:sldMkLst>
        <pc:spChg chg="mod">
          <ac:chgData name="Hans Pirlet" userId="5cce1b7d-0888-4b41-a45b-a861ff7539fd" providerId="ADAL" clId="{4EB0298B-64F9-4698-91B0-82CF1B484D59}" dt="2023-05-04T08:33:27.742" v="44" actId="20577"/>
          <ac:spMkLst>
            <pc:docMk/>
            <pc:sldMk cId="134748122" sldId="256"/>
            <ac:spMk id="9" creationId="{643BF5D0-BDA4-10F2-8338-A864BD012F55}"/>
          </ac:spMkLst>
        </pc:spChg>
        <pc:spChg chg="mod">
          <ac:chgData name="Hans Pirlet" userId="5cce1b7d-0888-4b41-a45b-a861ff7539fd" providerId="ADAL" clId="{4EB0298B-64F9-4698-91B0-82CF1B484D59}" dt="2023-05-04T08:34:16.409" v="89" actId="20577"/>
          <ac:spMkLst>
            <pc:docMk/>
            <pc:sldMk cId="134748122" sldId="256"/>
            <ac:spMk id="10" creationId="{7326CF51-7BD2-71DE-3A12-E8CC1FFEA79A}"/>
          </ac:spMkLst>
        </pc:spChg>
      </pc:sldChg>
      <pc:sldChg chg="addSp delSp modSp mod">
        <pc:chgData name="Hans Pirlet" userId="5cce1b7d-0888-4b41-a45b-a861ff7539fd" providerId="ADAL" clId="{4EB0298B-64F9-4698-91B0-82CF1B484D59}" dt="2023-05-04T08:40:29.542" v="187" actId="1036"/>
        <pc:sldMkLst>
          <pc:docMk/>
          <pc:sldMk cId="1965514352" sldId="263"/>
        </pc:sldMkLst>
        <pc:spChg chg="mod">
          <ac:chgData name="Hans Pirlet" userId="5cce1b7d-0888-4b41-a45b-a861ff7539fd" providerId="ADAL" clId="{4EB0298B-64F9-4698-91B0-82CF1B484D59}" dt="2023-05-04T08:36:49.161" v="118" actId="20577"/>
          <ac:spMkLst>
            <pc:docMk/>
            <pc:sldMk cId="1965514352" sldId="263"/>
            <ac:spMk id="7" creationId="{7E19686D-4F61-ADA1-5B3C-631F8948C3F6}"/>
          </ac:spMkLst>
        </pc:spChg>
        <pc:spChg chg="del">
          <ac:chgData name="Hans Pirlet" userId="5cce1b7d-0888-4b41-a45b-a861ff7539fd" providerId="ADAL" clId="{4EB0298B-64F9-4698-91B0-82CF1B484D59}" dt="2023-05-04T08:36:52.533" v="119" actId="478"/>
          <ac:spMkLst>
            <pc:docMk/>
            <pc:sldMk cId="1965514352" sldId="263"/>
            <ac:spMk id="8" creationId="{F236214C-7A09-FADC-1179-94A4760E33C0}"/>
          </ac:spMkLst>
        </pc:spChg>
        <pc:spChg chg="add mod">
          <ac:chgData name="Hans Pirlet" userId="5cce1b7d-0888-4b41-a45b-a861ff7539fd" providerId="ADAL" clId="{4EB0298B-64F9-4698-91B0-82CF1B484D59}" dt="2023-05-04T08:40:29.542" v="187" actId="1036"/>
          <ac:spMkLst>
            <pc:docMk/>
            <pc:sldMk cId="1965514352" sldId="263"/>
            <ac:spMk id="9" creationId="{33F06311-0108-0D34-6A2D-8BCFD4F89177}"/>
          </ac:spMkLst>
        </pc:spChg>
        <pc:picChg chg="add mod modCrop">
          <ac:chgData name="Hans Pirlet" userId="5cce1b7d-0888-4b41-a45b-a861ff7539fd" providerId="ADAL" clId="{4EB0298B-64F9-4698-91B0-82CF1B484D59}" dt="2023-05-04T08:37:21.302" v="127" actId="1076"/>
          <ac:picMkLst>
            <pc:docMk/>
            <pc:sldMk cId="1965514352" sldId="263"/>
            <ac:picMk id="6" creationId="{8CEC32B0-7336-5BEF-55CA-B3F3108D1B46}"/>
          </ac:picMkLst>
        </pc:picChg>
      </pc:sldChg>
      <pc:sldChg chg="del">
        <pc:chgData name="Hans Pirlet" userId="5cce1b7d-0888-4b41-a45b-a861ff7539fd" providerId="ADAL" clId="{4EB0298B-64F9-4698-91B0-82CF1B484D59}" dt="2023-05-04T10:47:43.116" v="2421" actId="47"/>
        <pc:sldMkLst>
          <pc:docMk/>
          <pc:sldMk cId="1205166293" sldId="267"/>
        </pc:sldMkLst>
      </pc:sldChg>
      <pc:sldChg chg="del">
        <pc:chgData name="Hans Pirlet" userId="5cce1b7d-0888-4b41-a45b-a861ff7539fd" providerId="ADAL" clId="{4EB0298B-64F9-4698-91B0-82CF1B484D59}" dt="2023-05-04T10:47:43.116" v="2421" actId="47"/>
        <pc:sldMkLst>
          <pc:docMk/>
          <pc:sldMk cId="1988572021" sldId="268"/>
        </pc:sldMkLst>
      </pc:sldChg>
      <pc:sldChg chg="del">
        <pc:chgData name="Hans Pirlet" userId="5cce1b7d-0888-4b41-a45b-a861ff7539fd" providerId="ADAL" clId="{4EB0298B-64F9-4698-91B0-82CF1B484D59}" dt="2023-05-04T10:47:43.116" v="2421" actId="47"/>
        <pc:sldMkLst>
          <pc:docMk/>
          <pc:sldMk cId="111438922" sldId="270"/>
        </pc:sldMkLst>
      </pc:sldChg>
      <pc:sldChg chg="modSp mod ord">
        <pc:chgData name="Hans Pirlet" userId="5cce1b7d-0888-4b41-a45b-a861ff7539fd" providerId="ADAL" clId="{4EB0298B-64F9-4698-91B0-82CF1B484D59}" dt="2023-05-04T08:45:02.747" v="375" actId="113"/>
        <pc:sldMkLst>
          <pc:docMk/>
          <pc:sldMk cId="3391269411" sldId="271"/>
        </pc:sldMkLst>
        <pc:spChg chg="mod">
          <ac:chgData name="Hans Pirlet" userId="5cce1b7d-0888-4b41-a45b-a861ff7539fd" providerId="ADAL" clId="{4EB0298B-64F9-4698-91B0-82CF1B484D59}" dt="2023-05-04T08:40:43.376" v="220" actId="20577"/>
          <ac:spMkLst>
            <pc:docMk/>
            <pc:sldMk cId="3391269411" sldId="271"/>
            <ac:spMk id="7" creationId="{7E19686D-4F61-ADA1-5B3C-631F8948C3F6}"/>
          </ac:spMkLst>
        </pc:spChg>
        <pc:spChg chg="mod">
          <ac:chgData name="Hans Pirlet" userId="5cce1b7d-0888-4b41-a45b-a861ff7539fd" providerId="ADAL" clId="{4EB0298B-64F9-4698-91B0-82CF1B484D59}" dt="2023-05-04T08:45:02.747" v="375" actId="113"/>
          <ac:spMkLst>
            <pc:docMk/>
            <pc:sldMk cId="3391269411" sldId="271"/>
            <ac:spMk id="8" creationId="{F236214C-7A09-FADC-1179-94A4760E33C0}"/>
          </ac:spMkLst>
        </pc:spChg>
      </pc:sldChg>
      <pc:sldChg chg="del">
        <pc:chgData name="Hans Pirlet" userId="5cce1b7d-0888-4b41-a45b-a861ff7539fd" providerId="ADAL" clId="{4EB0298B-64F9-4698-91B0-82CF1B484D59}" dt="2023-05-04T10:47:43.116" v="2421" actId="47"/>
        <pc:sldMkLst>
          <pc:docMk/>
          <pc:sldMk cId="111804114" sldId="272"/>
        </pc:sldMkLst>
      </pc:sldChg>
      <pc:sldChg chg="addSp delSp modSp mod">
        <pc:chgData name="Hans Pirlet" userId="5cce1b7d-0888-4b41-a45b-a861ff7539fd" providerId="ADAL" clId="{4EB0298B-64F9-4698-91B0-82CF1B484D59}" dt="2023-05-04T09:06:09.167" v="913" actId="403"/>
        <pc:sldMkLst>
          <pc:docMk/>
          <pc:sldMk cId="2549086730" sldId="273"/>
        </pc:sldMkLst>
        <pc:spChg chg="mod">
          <ac:chgData name="Hans Pirlet" userId="5cce1b7d-0888-4b41-a45b-a861ff7539fd" providerId="ADAL" clId="{4EB0298B-64F9-4698-91B0-82CF1B484D59}" dt="2023-05-04T08:55:11.347" v="530"/>
          <ac:spMkLst>
            <pc:docMk/>
            <pc:sldMk cId="2549086730" sldId="273"/>
            <ac:spMk id="7" creationId="{7E19686D-4F61-ADA1-5B3C-631F8948C3F6}"/>
          </ac:spMkLst>
        </pc:spChg>
        <pc:spChg chg="add del mod">
          <ac:chgData name="Hans Pirlet" userId="5cce1b7d-0888-4b41-a45b-a861ff7539fd" providerId="ADAL" clId="{4EB0298B-64F9-4698-91B0-82CF1B484D59}" dt="2023-05-04T09:06:09.167" v="913" actId="403"/>
          <ac:spMkLst>
            <pc:docMk/>
            <pc:sldMk cId="2549086730" sldId="273"/>
            <ac:spMk id="8" creationId="{F236214C-7A09-FADC-1179-94A4760E33C0}"/>
          </ac:spMkLst>
        </pc:spChg>
      </pc:sldChg>
      <pc:sldChg chg="del">
        <pc:chgData name="Hans Pirlet" userId="5cce1b7d-0888-4b41-a45b-a861ff7539fd" providerId="ADAL" clId="{4EB0298B-64F9-4698-91B0-82CF1B484D59}" dt="2023-05-04T10:47:43.116" v="2421" actId="47"/>
        <pc:sldMkLst>
          <pc:docMk/>
          <pc:sldMk cId="1110498882" sldId="274"/>
        </pc:sldMkLst>
      </pc:sldChg>
      <pc:sldChg chg="del">
        <pc:chgData name="Hans Pirlet" userId="5cce1b7d-0888-4b41-a45b-a861ff7539fd" providerId="ADAL" clId="{4EB0298B-64F9-4698-91B0-82CF1B484D59}" dt="2023-05-04T10:47:43.116" v="2421" actId="47"/>
        <pc:sldMkLst>
          <pc:docMk/>
          <pc:sldMk cId="60799488" sldId="275"/>
        </pc:sldMkLst>
      </pc:sldChg>
      <pc:sldChg chg="modSp mod">
        <pc:chgData name="Hans Pirlet" userId="5cce1b7d-0888-4b41-a45b-a861ff7539fd" providerId="ADAL" clId="{4EB0298B-64F9-4698-91B0-82CF1B484D59}" dt="2023-05-04T08:53:59.671" v="529" actId="114"/>
        <pc:sldMkLst>
          <pc:docMk/>
          <pc:sldMk cId="1788866168" sldId="276"/>
        </pc:sldMkLst>
        <pc:spChg chg="mod">
          <ac:chgData name="Hans Pirlet" userId="5cce1b7d-0888-4b41-a45b-a861ff7539fd" providerId="ADAL" clId="{4EB0298B-64F9-4698-91B0-82CF1B484D59}" dt="2023-05-04T08:50:20.090" v="424" actId="20577"/>
          <ac:spMkLst>
            <pc:docMk/>
            <pc:sldMk cId="1788866168" sldId="276"/>
            <ac:spMk id="7" creationId="{7E19686D-4F61-ADA1-5B3C-631F8948C3F6}"/>
          </ac:spMkLst>
        </pc:spChg>
        <pc:spChg chg="mod">
          <ac:chgData name="Hans Pirlet" userId="5cce1b7d-0888-4b41-a45b-a861ff7539fd" providerId="ADAL" clId="{4EB0298B-64F9-4698-91B0-82CF1B484D59}" dt="2023-05-04T08:53:59.671" v="529" actId="114"/>
          <ac:spMkLst>
            <pc:docMk/>
            <pc:sldMk cId="1788866168" sldId="276"/>
            <ac:spMk id="8" creationId="{F236214C-7A09-FADC-1179-94A4760E33C0}"/>
          </ac:spMkLst>
        </pc:spChg>
      </pc:sldChg>
      <pc:sldChg chg="del">
        <pc:chgData name="Hans Pirlet" userId="5cce1b7d-0888-4b41-a45b-a861ff7539fd" providerId="ADAL" clId="{4EB0298B-64F9-4698-91B0-82CF1B484D59}" dt="2023-05-04T10:47:43.116" v="2421" actId="47"/>
        <pc:sldMkLst>
          <pc:docMk/>
          <pc:sldMk cId="1000642740" sldId="277"/>
        </pc:sldMkLst>
      </pc:sldChg>
      <pc:sldChg chg="addSp delSp modSp add mod">
        <pc:chgData name="Hans Pirlet" userId="5cce1b7d-0888-4b41-a45b-a861ff7539fd" providerId="ADAL" clId="{4EB0298B-64F9-4698-91B0-82CF1B484D59}" dt="2023-05-04T09:23:24.761" v="930" actId="1076"/>
        <pc:sldMkLst>
          <pc:docMk/>
          <pc:sldMk cId="2651667795" sldId="278"/>
        </pc:sldMkLst>
        <pc:spChg chg="del">
          <ac:chgData name="Hans Pirlet" userId="5cce1b7d-0888-4b41-a45b-a861ff7539fd" providerId="ADAL" clId="{4EB0298B-64F9-4698-91B0-82CF1B484D59}" dt="2023-05-04T09:07:49.220" v="915" actId="478"/>
          <ac:spMkLst>
            <pc:docMk/>
            <pc:sldMk cId="2651667795" sldId="278"/>
            <ac:spMk id="8" creationId="{F236214C-7A09-FADC-1179-94A4760E33C0}"/>
          </ac:spMkLst>
        </pc:spChg>
        <pc:picChg chg="add mod modCrop">
          <ac:chgData name="Hans Pirlet" userId="5cce1b7d-0888-4b41-a45b-a861ff7539fd" providerId="ADAL" clId="{4EB0298B-64F9-4698-91B0-82CF1B484D59}" dt="2023-05-04T09:08:19.754" v="924" actId="1076"/>
          <ac:picMkLst>
            <pc:docMk/>
            <pc:sldMk cId="2651667795" sldId="278"/>
            <ac:picMk id="6" creationId="{9A92C2FD-2181-C5A1-4401-191474D06D4D}"/>
          </ac:picMkLst>
        </pc:picChg>
        <pc:picChg chg="add mod modCrop">
          <ac:chgData name="Hans Pirlet" userId="5cce1b7d-0888-4b41-a45b-a861ff7539fd" providerId="ADAL" clId="{4EB0298B-64F9-4698-91B0-82CF1B484D59}" dt="2023-05-04T09:23:24.761" v="930" actId="1076"/>
          <ac:picMkLst>
            <pc:docMk/>
            <pc:sldMk cId="2651667795" sldId="278"/>
            <ac:picMk id="10" creationId="{D3E17001-D470-8FC0-FC43-F22FF37142D0}"/>
          </ac:picMkLst>
        </pc:picChg>
      </pc:sldChg>
      <pc:sldChg chg="modSp add del mod ord">
        <pc:chgData name="Hans Pirlet" userId="5cce1b7d-0888-4b41-a45b-a861ff7539fd" providerId="ADAL" clId="{4EB0298B-64F9-4698-91B0-82CF1B484D59}" dt="2023-05-04T09:31:01.916" v="1038" actId="47"/>
        <pc:sldMkLst>
          <pc:docMk/>
          <pc:sldMk cId="216669941" sldId="279"/>
        </pc:sldMkLst>
        <pc:spChg chg="mod">
          <ac:chgData name="Hans Pirlet" userId="5cce1b7d-0888-4b41-a45b-a861ff7539fd" providerId="ADAL" clId="{4EB0298B-64F9-4698-91B0-82CF1B484D59}" dt="2023-05-04T09:28:01.127" v="1009" actId="6549"/>
          <ac:spMkLst>
            <pc:docMk/>
            <pc:sldMk cId="216669941" sldId="279"/>
            <ac:spMk id="8" creationId="{F236214C-7A09-FADC-1179-94A4760E33C0}"/>
          </ac:spMkLst>
        </pc:spChg>
      </pc:sldChg>
      <pc:sldChg chg="modSp add mod">
        <pc:chgData name="Hans Pirlet" userId="5cce1b7d-0888-4b41-a45b-a861ff7539fd" providerId="ADAL" clId="{4EB0298B-64F9-4698-91B0-82CF1B484D59}" dt="2023-05-04T09:34:49.478" v="1109" actId="113"/>
        <pc:sldMkLst>
          <pc:docMk/>
          <pc:sldMk cId="1693760080" sldId="280"/>
        </pc:sldMkLst>
        <pc:spChg chg="mod">
          <ac:chgData name="Hans Pirlet" userId="5cce1b7d-0888-4b41-a45b-a861ff7539fd" providerId="ADAL" clId="{4EB0298B-64F9-4698-91B0-82CF1B484D59}" dt="2023-05-04T09:34:49.478" v="1109" actId="113"/>
          <ac:spMkLst>
            <pc:docMk/>
            <pc:sldMk cId="1693760080" sldId="280"/>
            <ac:spMk id="8" creationId="{F236214C-7A09-FADC-1179-94A4760E33C0}"/>
          </ac:spMkLst>
        </pc:spChg>
      </pc:sldChg>
      <pc:sldChg chg="modSp add mod">
        <pc:chgData name="Hans Pirlet" userId="5cce1b7d-0888-4b41-a45b-a861ff7539fd" providerId="ADAL" clId="{4EB0298B-64F9-4698-91B0-82CF1B484D59}" dt="2023-05-04T09:42:44.423" v="1187" actId="5793"/>
        <pc:sldMkLst>
          <pc:docMk/>
          <pc:sldMk cId="1348460758" sldId="281"/>
        </pc:sldMkLst>
        <pc:spChg chg="mod">
          <ac:chgData name="Hans Pirlet" userId="5cce1b7d-0888-4b41-a45b-a861ff7539fd" providerId="ADAL" clId="{4EB0298B-64F9-4698-91B0-82CF1B484D59}" dt="2023-05-04T09:42:44.423" v="1187" actId="5793"/>
          <ac:spMkLst>
            <pc:docMk/>
            <pc:sldMk cId="1348460758" sldId="281"/>
            <ac:spMk id="8" creationId="{F236214C-7A09-FADC-1179-94A4760E33C0}"/>
          </ac:spMkLst>
        </pc:spChg>
      </pc:sldChg>
      <pc:sldChg chg="modSp add mod">
        <pc:chgData name="Hans Pirlet" userId="5cce1b7d-0888-4b41-a45b-a861ff7539fd" providerId="ADAL" clId="{4EB0298B-64F9-4698-91B0-82CF1B484D59}" dt="2023-05-04T10:39:29.153" v="1640" actId="6549"/>
        <pc:sldMkLst>
          <pc:docMk/>
          <pc:sldMk cId="3093717257" sldId="282"/>
        </pc:sldMkLst>
        <pc:spChg chg="mod">
          <ac:chgData name="Hans Pirlet" userId="5cce1b7d-0888-4b41-a45b-a861ff7539fd" providerId="ADAL" clId="{4EB0298B-64F9-4698-91B0-82CF1B484D59}" dt="2023-05-04T10:36:38.128" v="1326" actId="20577"/>
          <ac:spMkLst>
            <pc:docMk/>
            <pc:sldMk cId="3093717257" sldId="282"/>
            <ac:spMk id="7" creationId="{7E19686D-4F61-ADA1-5B3C-631F8948C3F6}"/>
          </ac:spMkLst>
        </pc:spChg>
        <pc:spChg chg="mod">
          <ac:chgData name="Hans Pirlet" userId="5cce1b7d-0888-4b41-a45b-a861ff7539fd" providerId="ADAL" clId="{4EB0298B-64F9-4698-91B0-82CF1B484D59}" dt="2023-05-04T10:39:29.153" v="1640" actId="6549"/>
          <ac:spMkLst>
            <pc:docMk/>
            <pc:sldMk cId="3093717257" sldId="282"/>
            <ac:spMk id="8" creationId="{F236214C-7A09-FADC-1179-94A4760E33C0}"/>
          </ac:spMkLst>
        </pc:spChg>
      </pc:sldChg>
      <pc:sldChg chg="modSp add mod ord">
        <pc:chgData name="Hans Pirlet" userId="5cce1b7d-0888-4b41-a45b-a861ff7539fd" providerId="ADAL" clId="{4EB0298B-64F9-4698-91B0-82CF1B484D59}" dt="2023-05-04T10:03:27.687" v="1291"/>
        <pc:sldMkLst>
          <pc:docMk/>
          <pc:sldMk cId="3697698679" sldId="283"/>
        </pc:sldMkLst>
        <pc:spChg chg="mod">
          <ac:chgData name="Hans Pirlet" userId="5cce1b7d-0888-4b41-a45b-a861ff7539fd" providerId="ADAL" clId="{4EB0298B-64F9-4698-91B0-82CF1B484D59}" dt="2023-05-04T10:03:08.752" v="1289" actId="404"/>
          <ac:spMkLst>
            <pc:docMk/>
            <pc:sldMk cId="3697698679" sldId="283"/>
            <ac:spMk id="8" creationId="{F236214C-7A09-FADC-1179-94A4760E33C0}"/>
          </ac:spMkLst>
        </pc:spChg>
      </pc:sldChg>
      <pc:sldChg chg="modSp add mod">
        <pc:chgData name="Hans Pirlet" userId="5cce1b7d-0888-4b41-a45b-a861ff7539fd" providerId="ADAL" clId="{4EB0298B-64F9-4698-91B0-82CF1B484D59}" dt="2023-05-04T10:47:24.994" v="2420" actId="20577"/>
        <pc:sldMkLst>
          <pc:docMk/>
          <pc:sldMk cId="1239934576" sldId="284"/>
        </pc:sldMkLst>
        <pc:spChg chg="mod">
          <ac:chgData name="Hans Pirlet" userId="5cce1b7d-0888-4b41-a45b-a861ff7539fd" providerId="ADAL" clId="{4EB0298B-64F9-4698-91B0-82CF1B484D59}" dt="2023-05-04T10:39:55.452" v="1655" actId="5793"/>
          <ac:spMkLst>
            <pc:docMk/>
            <pc:sldMk cId="1239934576" sldId="284"/>
            <ac:spMk id="7" creationId="{7E19686D-4F61-ADA1-5B3C-631F8948C3F6}"/>
          </ac:spMkLst>
        </pc:spChg>
        <pc:spChg chg="mod">
          <ac:chgData name="Hans Pirlet" userId="5cce1b7d-0888-4b41-a45b-a861ff7539fd" providerId="ADAL" clId="{4EB0298B-64F9-4698-91B0-82CF1B484D59}" dt="2023-05-04T10:47:24.994" v="2420" actId="20577"/>
          <ac:spMkLst>
            <pc:docMk/>
            <pc:sldMk cId="1239934576" sldId="284"/>
            <ac:spMk id="8" creationId="{F236214C-7A09-FADC-1179-94A4760E33C0}"/>
          </ac:spMkLst>
        </pc:spChg>
      </pc:sldChg>
    </pc:docChg>
  </pc:docChgLst>
  <pc:docChgLst>
    <pc:chgData name="Hans Pirlet" userId="5cce1b7d-0888-4b41-a45b-a861ff7539fd" providerId="ADAL" clId="{D5298C91-19FF-46E5-8EFC-49143607BEB9}"/>
    <pc:docChg chg="undo custSel addSld delSld modSld sldOrd">
      <pc:chgData name="Hans Pirlet" userId="5cce1b7d-0888-4b41-a45b-a861ff7539fd" providerId="ADAL" clId="{D5298C91-19FF-46E5-8EFC-49143607BEB9}" dt="2023-11-28T13:00:31.330" v="1565" actId="1076"/>
      <pc:docMkLst>
        <pc:docMk/>
      </pc:docMkLst>
      <pc:sldChg chg="modSp mod">
        <pc:chgData name="Hans Pirlet" userId="5cce1b7d-0888-4b41-a45b-a861ff7539fd" providerId="ADAL" clId="{D5298C91-19FF-46E5-8EFC-49143607BEB9}" dt="2023-11-28T11:58:22.094" v="25" actId="20577"/>
        <pc:sldMkLst>
          <pc:docMk/>
          <pc:sldMk cId="134748122" sldId="256"/>
        </pc:sldMkLst>
        <pc:spChg chg="mod">
          <ac:chgData name="Hans Pirlet" userId="5cce1b7d-0888-4b41-a45b-a861ff7539fd" providerId="ADAL" clId="{D5298C91-19FF-46E5-8EFC-49143607BEB9}" dt="2023-11-28T11:58:22.094" v="25" actId="20577"/>
          <ac:spMkLst>
            <pc:docMk/>
            <pc:sldMk cId="134748122" sldId="256"/>
            <ac:spMk id="10" creationId="{7326CF51-7BD2-71DE-3A12-E8CC1FFEA79A}"/>
          </ac:spMkLst>
        </pc:spChg>
      </pc:sldChg>
      <pc:sldChg chg="del">
        <pc:chgData name="Hans Pirlet" userId="5cce1b7d-0888-4b41-a45b-a861ff7539fd" providerId="ADAL" clId="{D5298C91-19FF-46E5-8EFC-49143607BEB9}" dt="2023-11-28T11:58:49.290" v="26" actId="47"/>
        <pc:sldMkLst>
          <pc:docMk/>
          <pc:sldMk cId="3391269411" sldId="271"/>
        </pc:sldMkLst>
      </pc:sldChg>
      <pc:sldChg chg="del">
        <pc:chgData name="Hans Pirlet" userId="5cce1b7d-0888-4b41-a45b-a861ff7539fd" providerId="ADAL" clId="{D5298C91-19FF-46E5-8EFC-49143607BEB9}" dt="2023-11-28T12:54:04.857" v="1311" actId="47"/>
        <pc:sldMkLst>
          <pc:docMk/>
          <pc:sldMk cId="462215113" sldId="295"/>
        </pc:sldMkLst>
      </pc:sldChg>
      <pc:sldChg chg="del">
        <pc:chgData name="Hans Pirlet" userId="5cce1b7d-0888-4b41-a45b-a861ff7539fd" providerId="ADAL" clId="{D5298C91-19FF-46E5-8EFC-49143607BEB9}" dt="2023-11-28T12:54:04.857" v="1311" actId="47"/>
        <pc:sldMkLst>
          <pc:docMk/>
          <pc:sldMk cId="358479942" sldId="297"/>
        </pc:sldMkLst>
      </pc:sldChg>
      <pc:sldChg chg="del">
        <pc:chgData name="Hans Pirlet" userId="5cce1b7d-0888-4b41-a45b-a861ff7539fd" providerId="ADAL" clId="{D5298C91-19FF-46E5-8EFC-49143607BEB9}" dt="2023-11-28T12:54:04.857" v="1311" actId="47"/>
        <pc:sldMkLst>
          <pc:docMk/>
          <pc:sldMk cId="2206600286" sldId="302"/>
        </pc:sldMkLst>
      </pc:sldChg>
      <pc:sldChg chg="del">
        <pc:chgData name="Hans Pirlet" userId="5cce1b7d-0888-4b41-a45b-a861ff7539fd" providerId="ADAL" clId="{D5298C91-19FF-46E5-8EFC-49143607BEB9}" dt="2023-11-28T12:54:04.857" v="1311" actId="47"/>
        <pc:sldMkLst>
          <pc:docMk/>
          <pc:sldMk cId="2652400886" sldId="346"/>
        </pc:sldMkLst>
      </pc:sldChg>
      <pc:sldChg chg="addSp delSp modSp mod">
        <pc:chgData name="Hans Pirlet" userId="5cce1b7d-0888-4b41-a45b-a861ff7539fd" providerId="ADAL" clId="{D5298C91-19FF-46E5-8EFC-49143607BEB9}" dt="2023-11-28T12:11:13.471" v="271" actId="14100"/>
        <pc:sldMkLst>
          <pc:docMk/>
          <pc:sldMk cId="645549443" sldId="348"/>
        </pc:sldMkLst>
        <pc:spChg chg="mod">
          <ac:chgData name="Hans Pirlet" userId="5cce1b7d-0888-4b41-a45b-a861ff7539fd" providerId="ADAL" clId="{D5298C91-19FF-46E5-8EFC-49143607BEB9}" dt="2023-11-28T12:11:13.471" v="271" actId="14100"/>
          <ac:spMkLst>
            <pc:docMk/>
            <pc:sldMk cId="645549443" sldId="348"/>
            <ac:spMk id="7" creationId="{7E19686D-4F61-ADA1-5B3C-631F8948C3F6}"/>
          </ac:spMkLst>
        </pc:spChg>
        <pc:spChg chg="del">
          <ac:chgData name="Hans Pirlet" userId="5cce1b7d-0888-4b41-a45b-a861ff7539fd" providerId="ADAL" clId="{D5298C91-19FF-46E5-8EFC-49143607BEB9}" dt="2023-11-28T11:59:10.607" v="76" actId="478"/>
          <ac:spMkLst>
            <pc:docMk/>
            <pc:sldMk cId="645549443" sldId="348"/>
            <ac:spMk id="9" creationId="{E7EDD922-3B25-43DA-89FD-F20ACF065E1E}"/>
          </ac:spMkLst>
        </pc:spChg>
        <pc:picChg chg="del">
          <ac:chgData name="Hans Pirlet" userId="5cce1b7d-0888-4b41-a45b-a861ff7539fd" providerId="ADAL" clId="{D5298C91-19FF-46E5-8EFC-49143607BEB9}" dt="2023-11-28T11:59:11.477" v="77" actId="478"/>
          <ac:picMkLst>
            <pc:docMk/>
            <pc:sldMk cId="645549443" sldId="348"/>
            <ac:picMk id="6" creationId="{29ABA5D4-D3E1-87E4-FFD3-7F406D0B245B}"/>
          </ac:picMkLst>
        </pc:picChg>
        <pc:picChg chg="del">
          <ac:chgData name="Hans Pirlet" userId="5cce1b7d-0888-4b41-a45b-a861ff7539fd" providerId="ADAL" clId="{D5298C91-19FF-46E5-8EFC-49143607BEB9}" dt="2023-11-28T11:59:12.176" v="78" actId="478"/>
          <ac:picMkLst>
            <pc:docMk/>
            <pc:sldMk cId="645549443" sldId="348"/>
            <ac:picMk id="8" creationId="{FECDCEC3-8169-4628-9A58-51434C774242}"/>
          </ac:picMkLst>
        </pc:picChg>
        <pc:picChg chg="add mod modCrop">
          <ac:chgData name="Hans Pirlet" userId="5cce1b7d-0888-4b41-a45b-a861ff7539fd" providerId="ADAL" clId="{D5298C91-19FF-46E5-8EFC-49143607BEB9}" dt="2023-11-28T12:02:08.736" v="94" actId="1076"/>
          <ac:picMkLst>
            <pc:docMk/>
            <pc:sldMk cId="645549443" sldId="348"/>
            <ac:picMk id="10" creationId="{84FDEFF0-A282-A678-CBB6-DF761633C342}"/>
          </ac:picMkLst>
        </pc:picChg>
        <pc:picChg chg="add del mod modCrop">
          <ac:chgData name="Hans Pirlet" userId="5cce1b7d-0888-4b41-a45b-a861ff7539fd" providerId="ADAL" clId="{D5298C91-19FF-46E5-8EFC-49143607BEB9}" dt="2023-11-28T12:02:31.536" v="96" actId="478"/>
          <ac:picMkLst>
            <pc:docMk/>
            <pc:sldMk cId="645549443" sldId="348"/>
            <ac:picMk id="12" creationId="{CA7878E0-C9ED-B934-67CC-16060F000676}"/>
          </ac:picMkLst>
        </pc:picChg>
        <pc:picChg chg="add mod modCrop">
          <ac:chgData name="Hans Pirlet" userId="5cce1b7d-0888-4b41-a45b-a861ff7539fd" providerId="ADAL" clId="{D5298C91-19FF-46E5-8EFC-49143607BEB9}" dt="2023-11-28T12:02:57.182" v="106" actId="1076"/>
          <ac:picMkLst>
            <pc:docMk/>
            <pc:sldMk cId="645549443" sldId="348"/>
            <ac:picMk id="14" creationId="{6F2BC84D-9EB0-DE2F-E506-C0FAEC1119CC}"/>
          </ac:picMkLst>
        </pc:picChg>
      </pc:sldChg>
      <pc:sldChg chg="del">
        <pc:chgData name="Hans Pirlet" userId="5cce1b7d-0888-4b41-a45b-a861ff7539fd" providerId="ADAL" clId="{D5298C91-19FF-46E5-8EFC-49143607BEB9}" dt="2023-11-28T12:54:04.857" v="1311" actId="47"/>
        <pc:sldMkLst>
          <pc:docMk/>
          <pc:sldMk cId="2123393633" sldId="389"/>
        </pc:sldMkLst>
      </pc:sldChg>
      <pc:sldChg chg="del">
        <pc:chgData name="Hans Pirlet" userId="5cce1b7d-0888-4b41-a45b-a861ff7539fd" providerId="ADAL" clId="{D5298C91-19FF-46E5-8EFC-49143607BEB9}" dt="2023-11-28T12:54:04.857" v="1311" actId="47"/>
        <pc:sldMkLst>
          <pc:docMk/>
          <pc:sldMk cId="4026537059" sldId="390"/>
        </pc:sldMkLst>
      </pc:sldChg>
      <pc:sldChg chg="del">
        <pc:chgData name="Hans Pirlet" userId="5cce1b7d-0888-4b41-a45b-a861ff7539fd" providerId="ADAL" clId="{D5298C91-19FF-46E5-8EFC-49143607BEB9}" dt="2023-11-28T12:54:04.857" v="1311" actId="47"/>
        <pc:sldMkLst>
          <pc:docMk/>
          <pc:sldMk cId="288271213" sldId="391"/>
        </pc:sldMkLst>
      </pc:sldChg>
      <pc:sldChg chg="del">
        <pc:chgData name="Hans Pirlet" userId="5cce1b7d-0888-4b41-a45b-a861ff7539fd" providerId="ADAL" clId="{D5298C91-19FF-46E5-8EFC-49143607BEB9}" dt="2023-11-28T12:54:04.857" v="1311" actId="47"/>
        <pc:sldMkLst>
          <pc:docMk/>
          <pc:sldMk cId="1940184172" sldId="392"/>
        </pc:sldMkLst>
      </pc:sldChg>
      <pc:sldChg chg="del">
        <pc:chgData name="Hans Pirlet" userId="5cce1b7d-0888-4b41-a45b-a861ff7539fd" providerId="ADAL" clId="{D5298C91-19FF-46E5-8EFC-49143607BEB9}" dt="2023-11-28T12:54:04.857" v="1311" actId="47"/>
        <pc:sldMkLst>
          <pc:docMk/>
          <pc:sldMk cId="4282970107" sldId="393"/>
        </pc:sldMkLst>
      </pc:sldChg>
      <pc:sldChg chg="del">
        <pc:chgData name="Hans Pirlet" userId="5cce1b7d-0888-4b41-a45b-a861ff7539fd" providerId="ADAL" clId="{D5298C91-19FF-46E5-8EFC-49143607BEB9}" dt="2023-11-28T12:54:04.857" v="1311" actId="47"/>
        <pc:sldMkLst>
          <pc:docMk/>
          <pc:sldMk cId="2669294229" sldId="394"/>
        </pc:sldMkLst>
      </pc:sldChg>
      <pc:sldChg chg="del">
        <pc:chgData name="Hans Pirlet" userId="5cce1b7d-0888-4b41-a45b-a861ff7539fd" providerId="ADAL" clId="{D5298C91-19FF-46E5-8EFC-49143607BEB9}" dt="2023-11-28T12:54:04.857" v="1311" actId="47"/>
        <pc:sldMkLst>
          <pc:docMk/>
          <pc:sldMk cId="1154178351" sldId="396"/>
        </pc:sldMkLst>
      </pc:sldChg>
      <pc:sldChg chg="del">
        <pc:chgData name="Hans Pirlet" userId="5cce1b7d-0888-4b41-a45b-a861ff7539fd" providerId="ADAL" clId="{D5298C91-19FF-46E5-8EFC-49143607BEB9}" dt="2023-11-28T12:54:04.857" v="1311" actId="47"/>
        <pc:sldMkLst>
          <pc:docMk/>
          <pc:sldMk cId="2189425079" sldId="397"/>
        </pc:sldMkLst>
      </pc:sldChg>
      <pc:sldChg chg="del">
        <pc:chgData name="Hans Pirlet" userId="5cce1b7d-0888-4b41-a45b-a861ff7539fd" providerId="ADAL" clId="{D5298C91-19FF-46E5-8EFC-49143607BEB9}" dt="2023-11-28T12:54:04.857" v="1311" actId="47"/>
        <pc:sldMkLst>
          <pc:docMk/>
          <pc:sldMk cId="3813062421" sldId="398"/>
        </pc:sldMkLst>
      </pc:sldChg>
      <pc:sldChg chg="addSp delSp modSp add mod">
        <pc:chgData name="Hans Pirlet" userId="5cce1b7d-0888-4b41-a45b-a861ff7539fd" providerId="ADAL" clId="{D5298C91-19FF-46E5-8EFC-49143607BEB9}" dt="2023-11-28T12:12:03.240" v="284" actId="1038"/>
        <pc:sldMkLst>
          <pc:docMk/>
          <pc:sldMk cId="415332383" sldId="399"/>
        </pc:sldMkLst>
        <pc:spChg chg="mod ord">
          <ac:chgData name="Hans Pirlet" userId="5cce1b7d-0888-4b41-a45b-a861ff7539fd" providerId="ADAL" clId="{D5298C91-19FF-46E5-8EFC-49143607BEB9}" dt="2023-11-28T12:10:48.447" v="251" actId="14100"/>
          <ac:spMkLst>
            <pc:docMk/>
            <pc:sldMk cId="415332383" sldId="399"/>
            <ac:spMk id="7" creationId="{7E19686D-4F61-ADA1-5B3C-631F8948C3F6}"/>
          </ac:spMkLst>
        </pc:spChg>
        <pc:picChg chg="add del">
          <ac:chgData name="Hans Pirlet" userId="5cce1b7d-0888-4b41-a45b-a861ff7539fd" providerId="ADAL" clId="{D5298C91-19FF-46E5-8EFC-49143607BEB9}" dt="2023-11-28T12:06:18.190" v="198" actId="478"/>
          <ac:picMkLst>
            <pc:docMk/>
            <pc:sldMk cId="415332383" sldId="399"/>
            <ac:picMk id="6" creationId="{7289CF2A-FA5D-F6B1-2519-872DEE8E0703}"/>
          </ac:picMkLst>
        </pc:picChg>
        <pc:picChg chg="add mod ord modCrop">
          <ac:chgData name="Hans Pirlet" userId="5cce1b7d-0888-4b41-a45b-a861ff7539fd" providerId="ADAL" clId="{D5298C91-19FF-46E5-8EFC-49143607BEB9}" dt="2023-11-28T12:12:03.240" v="284" actId="1038"/>
          <ac:picMkLst>
            <pc:docMk/>
            <pc:sldMk cId="415332383" sldId="399"/>
            <ac:picMk id="9" creationId="{80D5F4A8-4677-2E06-A8B8-F3476D74543F}"/>
          </ac:picMkLst>
        </pc:picChg>
        <pc:picChg chg="del">
          <ac:chgData name="Hans Pirlet" userId="5cce1b7d-0888-4b41-a45b-a861ff7539fd" providerId="ADAL" clId="{D5298C91-19FF-46E5-8EFC-49143607BEB9}" dt="2023-11-28T12:03:24.570" v="126" actId="478"/>
          <ac:picMkLst>
            <pc:docMk/>
            <pc:sldMk cId="415332383" sldId="399"/>
            <ac:picMk id="10" creationId="{84FDEFF0-A282-A678-CBB6-DF761633C342}"/>
          </ac:picMkLst>
        </pc:picChg>
        <pc:picChg chg="add mod ord modCrop">
          <ac:chgData name="Hans Pirlet" userId="5cce1b7d-0888-4b41-a45b-a861ff7539fd" providerId="ADAL" clId="{D5298C91-19FF-46E5-8EFC-49143607BEB9}" dt="2023-11-28T12:12:01.064" v="281" actId="1037"/>
          <ac:picMkLst>
            <pc:docMk/>
            <pc:sldMk cId="415332383" sldId="399"/>
            <ac:picMk id="12" creationId="{EF5298FC-DD66-3066-0B1A-E2AAA135D72B}"/>
          </ac:picMkLst>
        </pc:picChg>
        <pc:picChg chg="del">
          <ac:chgData name="Hans Pirlet" userId="5cce1b7d-0888-4b41-a45b-a861ff7539fd" providerId="ADAL" clId="{D5298C91-19FF-46E5-8EFC-49143607BEB9}" dt="2023-11-28T12:03:23.991" v="125" actId="478"/>
          <ac:picMkLst>
            <pc:docMk/>
            <pc:sldMk cId="415332383" sldId="399"/>
            <ac:picMk id="14" creationId="{6F2BC84D-9EB0-DE2F-E506-C0FAEC1119CC}"/>
          </ac:picMkLst>
        </pc:picChg>
        <pc:picChg chg="add mod">
          <ac:chgData name="Hans Pirlet" userId="5cce1b7d-0888-4b41-a45b-a861ff7539fd" providerId="ADAL" clId="{D5298C91-19FF-46E5-8EFC-49143607BEB9}" dt="2023-11-28T12:11:54.672" v="278" actId="1076"/>
          <ac:picMkLst>
            <pc:docMk/>
            <pc:sldMk cId="415332383" sldId="399"/>
            <ac:picMk id="1026" creationId="{A36FEEB2-7F88-AB42-C6AB-E26E52E7A51E}"/>
          </ac:picMkLst>
        </pc:picChg>
        <pc:picChg chg="add mod">
          <ac:chgData name="Hans Pirlet" userId="5cce1b7d-0888-4b41-a45b-a861ff7539fd" providerId="ADAL" clId="{D5298C91-19FF-46E5-8EFC-49143607BEB9}" dt="2023-11-28T12:11:52.749" v="277" actId="1076"/>
          <ac:picMkLst>
            <pc:docMk/>
            <pc:sldMk cId="415332383" sldId="399"/>
            <ac:picMk id="1028" creationId="{85733DFB-FA76-1590-692B-3B0AE9F5DE5D}"/>
          </ac:picMkLst>
        </pc:picChg>
      </pc:sldChg>
      <pc:sldChg chg="addSp delSp modSp add mod">
        <pc:chgData name="Hans Pirlet" userId="5cce1b7d-0888-4b41-a45b-a861ff7539fd" providerId="ADAL" clId="{D5298C91-19FF-46E5-8EFC-49143607BEB9}" dt="2023-11-28T12:59:17.459" v="1470" actId="14100"/>
        <pc:sldMkLst>
          <pc:docMk/>
          <pc:sldMk cId="1661943251" sldId="400"/>
        </pc:sldMkLst>
        <pc:spChg chg="mod">
          <ac:chgData name="Hans Pirlet" userId="5cce1b7d-0888-4b41-a45b-a861ff7539fd" providerId="ADAL" clId="{D5298C91-19FF-46E5-8EFC-49143607BEB9}" dt="2023-11-28T12:13:27.377" v="291" actId="1076"/>
          <ac:spMkLst>
            <pc:docMk/>
            <pc:sldMk cId="1661943251" sldId="400"/>
            <ac:spMk id="4" creationId="{5E8E532E-6740-D021-F3C9-50D2206AE1DD}"/>
          </ac:spMkLst>
        </pc:spChg>
        <pc:spChg chg="mod">
          <ac:chgData name="Hans Pirlet" userId="5cce1b7d-0888-4b41-a45b-a861ff7539fd" providerId="ADAL" clId="{D5298C91-19FF-46E5-8EFC-49143607BEB9}" dt="2023-11-28T12:55:41.333" v="1335" actId="14100"/>
          <ac:spMkLst>
            <pc:docMk/>
            <pc:sldMk cId="1661943251" sldId="400"/>
            <ac:spMk id="7" creationId="{7E19686D-4F61-ADA1-5B3C-631F8948C3F6}"/>
          </ac:spMkLst>
        </pc:spChg>
        <pc:spChg chg="add mod">
          <ac:chgData name="Hans Pirlet" userId="5cce1b7d-0888-4b41-a45b-a861ff7539fd" providerId="ADAL" clId="{D5298C91-19FF-46E5-8EFC-49143607BEB9}" dt="2023-11-28T12:56:05.315" v="1404" actId="1037"/>
          <ac:spMkLst>
            <pc:docMk/>
            <pc:sldMk cId="1661943251" sldId="400"/>
            <ac:spMk id="8" creationId="{E8248163-C225-4B6A-3EC5-1785AC5A62B5}"/>
          </ac:spMkLst>
        </pc:spChg>
        <pc:picChg chg="add mod modCrop">
          <ac:chgData name="Hans Pirlet" userId="5cce1b7d-0888-4b41-a45b-a861ff7539fd" providerId="ADAL" clId="{D5298C91-19FF-46E5-8EFC-49143607BEB9}" dt="2023-11-28T12:55:31.412" v="1333" actId="1076"/>
          <ac:picMkLst>
            <pc:docMk/>
            <pc:sldMk cId="1661943251" sldId="400"/>
            <ac:picMk id="6" creationId="{C43540C3-4FB5-A712-71B7-9EFB8E9603D9}"/>
          </ac:picMkLst>
        </pc:picChg>
        <pc:picChg chg="del">
          <ac:chgData name="Hans Pirlet" userId="5cce1b7d-0888-4b41-a45b-a861ff7539fd" providerId="ADAL" clId="{D5298C91-19FF-46E5-8EFC-49143607BEB9}" dt="2023-11-28T12:13:22.126" v="288" actId="478"/>
          <ac:picMkLst>
            <pc:docMk/>
            <pc:sldMk cId="1661943251" sldId="400"/>
            <ac:picMk id="9" creationId="{80D5F4A8-4677-2E06-A8B8-F3476D74543F}"/>
          </ac:picMkLst>
        </pc:picChg>
        <pc:picChg chg="add mod modCrop">
          <ac:chgData name="Hans Pirlet" userId="5cce1b7d-0888-4b41-a45b-a861ff7539fd" providerId="ADAL" clId="{D5298C91-19FF-46E5-8EFC-49143607BEB9}" dt="2023-11-28T12:59:17.459" v="1470" actId="14100"/>
          <ac:picMkLst>
            <pc:docMk/>
            <pc:sldMk cId="1661943251" sldId="400"/>
            <ac:picMk id="11" creationId="{E34EEB82-33ED-CD1C-EA72-02D11A6A3B02}"/>
          </ac:picMkLst>
        </pc:picChg>
        <pc:picChg chg="del">
          <ac:chgData name="Hans Pirlet" userId="5cce1b7d-0888-4b41-a45b-a861ff7539fd" providerId="ADAL" clId="{D5298C91-19FF-46E5-8EFC-49143607BEB9}" dt="2023-11-28T12:13:22.755" v="289" actId="478"/>
          <ac:picMkLst>
            <pc:docMk/>
            <pc:sldMk cId="1661943251" sldId="400"/>
            <ac:picMk id="12" creationId="{EF5298FC-DD66-3066-0B1A-E2AAA135D72B}"/>
          </ac:picMkLst>
        </pc:picChg>
        <pc:picChg chg="del">
          <ac:chgData name="Hans Pirlet" userId="5cce1b7d-0888-4b41-a45b-a861ff7539fd" providerId="ADAL" clId="{D5298C91-19FF-46E5-8EFC-49143607BEB9}" dt="2023-11-28T12:13:20.989" v="286" actId="478"/>
          <ac:picMkLst>
            <pc:docMk/>
            <pc:sldMk cId="1661943251" sldId="400"/>
            <ac:picMk id="1026" creationId="{A36FEEB2-7F88-AB42-C6AB-E26E52E7A51E}"/>
          </ac:picMkLst>
        </pc:picChg>
        <pc:picChg chg="del">
          <ac:chgData name="Hans Pirlet" userId="5cce1b7d-0888-4b41-a45b-a861ff7539fd" providerId="ADAL" clId="{D5298C91-19FF-46E5-8EFC-49143607BEB9}" dt="2023-11-28T12:13:21.581" v="287" actId="478"/>
          <ac:picMkLst>
            <pc:docMk/>
            <pc:sldMk cId="1661943251" sldId="400"/>
            <ac:picMk id="1028" creationId="{85733DFB-FA76-1590-692B-3B0AE9F5DE5D}"/>
          </ac:picMkLst>
        </pc:picChg>
        <pc:picChg chg="add mod">
          <ac:chgData name="Hans Pirlet" userId="5cce1b7d-0888-4b41-a45b-a861ff7539fd" providerId="ADAL" clId="{D5298C91-19FF-46E5-8EFC-49143607BEB9}" dt="2023-11-28T12:58:54.218" v="1464" actId="1076"/>
          <ac:picMkLst>
            <pc:docMk/>
            <pc:sldMk cId="1661943251" sldId="400"/>
            <ac:picMk id="2050" creationId="{C62DDECC-2BC4-22C9-BCB8-003AC07D1E7F}"/>
          </ac:picMkLst>
        </pc:picChg>
      </pc:sldChg>
      <pc:sldChg chg="addSp delSp modSp add mod">
        <pc:chgData name="Hans Pirlet" userId="5cce1b7d-0888-4b41-a45b-a861ff7539fd" providerId="ADAL" clId="{D5298C91-19FF-46E5-8EFC-49143607BEB9}" dt="2023-11-28T12:25:25.781" v="608" actId="1076"/>
        <pc:sldMkLst>
          <pc:docMk/>
          <pc:sldMk cId="65486516" sldId="401"/>
        </pc:sldMkLst>
        <pc:spChg chg="mod">
          <ac:chgData name="Hans Pirlet" userId="5cce1b7d-0888-4b41-a45b-a861ff7539fd" providerId="ADAL" clId="{D5298C91-19FF-46E5-8EFC-49143607BEB9}" dt="2023-11-28T12:20:28.796" v="587" actId="14100"/>
          <ac:spMkLst>
            <pc:docMk/>
            <pc:sldMk cId="65486516" sldId="401"/>
            <ac:spMk id="7" creationId="{7E19686D-4F61-ADA1-5B3C-631F8948C3F6}"/>
          </ac:spMkLst>
        </pc:spChg>
        <pc:spChg chg="del">
          <ac:chgData name="Hans Pirlet" userId="5cce1b7d-0888-4b41-a45b-a861ff7539fd" providerId="ADAL" clId="{D5298C91-19FF-46E5-8EFC-49143607BEB9}" dt="2023-11-28T12:18:48.864" v="526" actId="478"/>
          <ac:spMkLst>
            <pc:docMk/>
            <pc:sldMk cId="65486516" sldId="401"/>
            <ac:spMk id="8" creationId="{E8248163-C225-4B6A-3EC5-1785AC5A62B5}"/>
          </ac:spMkLst>
        </pc:spChg>
        <pc:picChg chg="del">
          <ac:chgData name="Hans Pirlet" userId="5cce1b7d-0888-4b41-a45b-a861ff7539fd" providerId="ADAL" clId="{D5298C91-19FF-46E5-8EFC-49143607BEB9}" dt="2023-11-28T12:18:47.120" v="525" actId="478"/>
          <ac:picMkLst>
            <pc:docMk/>
            <pc:sldMk cId="65486516" sldId="401"/>
            <ac:picMk id="6" creationId="{C43540C3-4FB5-A712-71B7-9EFB8E9603D9}"/>
          </ac:picMkLst>
        </pc:picChg>
        <pc:picChg chg="add mod modCrop">
          <ac:chgData name="Hans Pirlet" userId="5cce1b7d-0888-4b41-a45b-a861ff7539fd" providerId="ADAL" clId="{D5298C91-19FF-46E5-8EFC-49143607BEB9}" dt="2023-11-28T12:25:08.245" v="605" actId="1076"/>
          <ac:picMkLst>
            <pc:docMk/>
            <pc:sldMk cId="65486516" sldId="401"/>
            <ac:picMk id="9" creationId="{31E28EE0-69A2-0FA6-5CB0-EC4D9783D4C6}"/>
          </ac:picMkLst>
        </pc:picChg>
        <pc:picChg chg="add mod modCrop">
          <ac:chgData name="Hans Pirlet" userId="5cce1b7d-0888-4b41-a45b-a861ff7539fd" providerId="ADAL" clId="{D5298C91-19FF-46E5-8EFC-49143607BEB9}" dt="2023-11-28T12:25:25.781" v="608" actId="1076"/>
          <ac:picMkLst>
            <pc:docMk/>
            <pc:sldMk cId="65486516" sldId="401"/>
            <ac:picMk id="11" creationId="{ACC121D0-CB2D-8BF0-BC7F-AE5ADEA689CE}"/>
          </ac:picMkLst>
        </pc:picChg>
        <pc:picChg chg="del">
          <ac:chgData name="Hans Pirlet" userId="5cce1b7d-0888-4b41-a45b-a861ff7539fd" providerId="ADAL" clId="{D5298C91-19FF-46E5-8EFC-49143607BEB9}" dt="2023-11-28T12:18:50.165" v="527" actId="478"/>
          <ac:picMkLst>
            <pc:docMk/>
            <pc:sldMk cId="65486516" sldId="401"/>
            <ac:picMk id="2050" creationId="{C62DDECC-2BC4-22C9-BCB8-003AC07D1E7F}"/>
          </ac:picMkLst>
        </pc:picChg>
      </pc:sldChg>
      <pc:sldChg chg="addSp delSp modSp add mod ord">
        <pc:chgData name="Hans Pirlet" userId="5cce1b7d-0888-4b41-a45b-a861ff7539fd" providerId="ADAL" clId="{D5298C91-19FF-46E5-8EFC-49143607BEB9}" dt="2023-11-28T13:00:14.498" v="1563" actId="1076"/>
        <pc:sldMkLst>
          <pc:docMk/>
          <pc:sldMk cId="368849871" sldId="402"/>
        </pc:sldMkLst>
        <pc:spChg chg="mod">
          <ac:chgData name="Hans Pirlet" userId="5cce1b7d-0888-4b41-a45b-a861ff7539fd" providerId="ADAL" clId="{D5298C91-19FF-46E5-8EFC-49143607BEB9}" dt="2023-11-28T12:26:31.045" v="696" actId="14100"/>
          <ac:spMkLst>
            <pc:docMk/>
            <pc:sldMk cId="368849871" sldId="402"/>
            <ac:spMk id="7" creationId="{7E19686D-4F61-ADA1-5B3C-631F8948C3F6}"/>
          </ac:spMkLst>
        </pc:spChg>
        <pc:picChg chg="del">
          <ac:chgData name="Hans Pirlet" userId="5cce1b7d-0888-4b41-a45b-a861ff7539fd" providerId="ADAL" clId="{D5298C91-19FF-46E5-8EFC-49143607BEB9}" dt="2023-11-28T12:26:06.157" v="611" actId="478"/>
          <ac:picMkLst>
            <pc:docMk/>
            <pc:sldMk cId="368849871" sldId="402"/>
            <ac:picMk id="9" creationId="{31E28EE0-69A2-0FA6-5CB0-EC4D9783D4C6}"/>
          </ac:picMkLst>
        </pc:picChg>
        <pc:picChg chg="del">
          <ac:chgData name="Hans Pirlet" userId="5cce1b7d-0888-4b41-a45b-a861ff7539fd" providerId="ADAL" clId="{D5298C91-19FF-46E5-8EFC-49143607BEB9}" dt="2023-11-28T12:26:05.213" v="610" actId="478"/>
          <ac:picMkLst>
            <pc:docMk/>
            <pc:sldMk cId="368849871" sldId="402"/>
            <ac:picMk id="11" creationId="{ACC121D0-CB2D-8BF0-BC7F-AE5ADEA689CE}"/>
          </ac:picMkLst>
        </pc:picChg>
        <pc:picChg chg="add mod">
          <ac:chgData name="Hans Pirlet" userId="5cce1b7d-0888-4b41-a45b-a861ff7539fd" providerId="ADAL" clId="{D5298C91-19FF-46E5-8EFC-49143607BEB9}" dt="2023-11-28T13:00:04.451" v="1560" actId="1037"/>
          <ac:picMkLst>
            <pc:docMk/>
            <pc:sldMk cId="368849871" sldId="402"/>
            <ac:picMk id="3074" creationId="{28F496B1-FECB-CF74-FD18-A0818A8E1705}"/>
          </ac:picMkLst>
        </pc:picChg>
        <pc:picChg chg="add mod">
          <ac:chgData name="Hans Pirlet" userId="5cce1b7d-0888-4b41-a45b-a861ff7539fd" providerId="ADAL" clId="{D5298C91-19FF-46E5-8EFC-49143607BEB9}" dt="2023-11-28T13:00:04.451" v="1560" actId="1037"/>
          <ac:picMkLst>
            <pc:docMk/>
            <pc:sldMk cId="368849871" sldId="402"/>
            <ac:picMk id="3076" creationId="{701F95CA-FDFE-47BF-E002-5DB29AAB702C}"/>
          </ac:picMkLst>
        </pc:picChg>
        <pc:picChg chg="add mod">
          <ac:chgData name="Hans Pirlet" userId="5cce1b7d-0888-4b41-a45b-a861ff7539fd" providerId="ADAL" clId="{D5298C91-19FF-46E5-8EFC-49143607BEB9}" dt="2023-11-28T13:00:04.451" v="1560" actId="1037"/>
          <ac:picMkLst>
            <pc:docMk/>
            <pc:sldMk cId="368849871" sldId="402"/>
            <ac:picMk id="3078" creationId="{B60CEEB9-547F-640D-88CB-AB241D92498F}"/>
          </ac:picMkLst>
        </pc:picChg>
        <pc:picChg chg="add mod">
          <ac:chgData name="Hans Pirlet" userId="5cce1b7d-0888-4b41-a45b-a861ff7539fd" providerId="ADAL" clId="{D5298C91-19FF-46E5-8EFC-49143607BEB9}" dt="2023-11-28T13:00:12.331" v="1562" actId="1076"/>
          <ac:picMkLst>
            <pc:docMk/>
            <pc:sldMk cId="368849871" sldId="402"/>
            <ac:picMk id="3080" creationId="{81E4BF9C-455F-2C0A-3E16-183931967804}"/>
          </ac:picMkLst>
        </pc:picChg>
        <pc:picChg chg="add mod">
          <ac:chgData name="Hans Pirlet" userId="5cce1b7d-0888-4b41-a45b-a861ff7539fd" providerId="ADAL" clId="{D5298C91-19FF-46E5-8EFC-49143607BEB9}" dt="2023-11-28T13:00:09.243" v="1561" actId="1076"/>
          <ac:picMkLst>
            <pc:docMk/>
            <pc:sldMk cId="368849871" sldId="402"/>
            <ac:picMk id="3082" creationId="{684A3429-1577-ED27-F305-9E4280405FE1}"/>
          </ac:picMkLst>
        </pc:picChg>
        <pc:picChg chg="add mod">
          <ac:chgData name="Hans Pirlet" userId="5cce1b7d-0888-4b41-a45b-a861ff7539fd" providerId="ADAL" clId="{D5298C91-19FF-46E5-8EFC-49143607BEB9}" dt="2023-11-28T13:00:14.498" v="1563" actId="1076"/>
          <ac:picMkLst>
            <pc:docMk/>
            <pc:sldMk cId="368849871" sldId="402"/>
            <ac:picMk id="3084" creationId="{28331832-214C-3B2A-02D2-2F21673BA976}"/>
          </ac:picMkLst>
        </pc:picChg>
        <pc:picChg chg="add mod">
          <ac:chgData name="Hans Pirlet" userId="5cce1b7d-0888-4b41-a45b-a861ff7539fd" providerId="ADAL" clId="{D5298C91-19FF-46E5-8EFC-49143607BEB9}" dt="2023-11-28T13:00:04.451" v="1560" actId="1037"/>
          <ac:picMkLst>
            <pc:docMk/>
            <pc:sldMk cId="368849871" sldId="402"/>
            <ac:picMk id="3086" creationId="{67387F5D-1BC8-0D13-58A2-D8C5D6A4971A}"/>
          </ac:picMkLst>
        </pc:picChg>
      </pc:sldChg>
      <pc:sldChg chg="addSp delSp modSp add mod">
        <pc:chgData name="Hans Pirlet" userId="5cce1b7d-0888-4b41-a45b-a861ff7539fd" providerId="ADAL" clId="{D5298C91-19FF-46E5-8EFC-49143607BEB9}" dt="2023-11-28T12:36:45.283" v="805" actId="1076"/>
        <pc:sldMkLst>
          <pc:docMk/>
          <pc:sldMk cId="4202595295" sldId="403"/>
        </pc:sldMkLst>
        <pc:spChg chg="del">
          <ac:chgData name="Hans Pirlet" userId="5cce1b7d-0888-4b41-a45b-a861ff7539fd" providerId="ADAL" clId="{D5298C91-19FF-46E5-8EFC-49143607BEB9}" dt="2023-11-28T12:35:00.704" v="782" actId="478"/>
          <ac:spMkLst>
            <pc:docMk/>
            <pc:sldMk cId="4202595295" sldId="403"/>
            <ac:spMk id="2" creationId="{E2781B3F-0C38-9695-49F8-4F8C31654059}"/>
          </ac:spMkLst>
        </pc:spChg>
        <pc:spChg chg="mod">
          <ac:chgData name="Hans Pirlet" userId="5cce1b7d-0888-4b41-a45b-a861ff7539fd" providerId="ADAL" clId="{D5298C91-19FF-46E5-8EFC-49143607BEB9}" dt="2023-11-28T12:30:45.038" v="770" actId="20577"/>
          <ac:spMkLst>
            <pc:docMk/>
            <pc:sldMk cId="4202595295" sldId="403"/>
            <ac:spMk id="7" creationId="{7E19686D-4F61-ADA1-5B3C-631F8948C3F6}"/>
          </ac:spMkLst>
        </pc:spChg>
        <pc:picChg chg="add mod">
          <ac:chgData name="Hans Pirlet" userId="5cce1b7d-0888-4b41-a45b-a861ff7539fd" providerId="ADAL" clId="{D5298C91-19FF-46E5-8EFC-49143607BEB9}" dt="2023-11-28T12:35:05.027" v="783" actId="1076"/>
          <ac:picMkLst>
            <pc:docMk/>
            <pc:sldMk cId="4202595295" sldId="403"/>
            <ac:picMk id="3" creationId="{58E13A03-5AA0-45A1-7AC5-40731E2D97D7}"/>
          </ac:picMkLst>
        </pc:picChg>
        <pc:picChg chg="add mod">
          <ac:chgData name="Hans Pirlet" userId="5cce1b7d-0888-4b41-a45b-a861ff7539fd" providerId="ADAL" clId="{D5298C91-19FF-46E5-8EFC-49143607BEB9}" dt="2023-11-28T12:35:23.941" v="789" actId="1076"/>
          <ac:picMkLst>
            <pc:docMk/>
            <pc:sldMk cId="4202595295" sldId="403"/>
            <ac:picMk id="6" creationId="{9667995B-8E95-FB36-05AE-C8753D30F894}"/>
          </ac:picMkLst>
        </pc:picChg>
        <pc:picChg chg="add del mod">
          <ac:chgData name="Hans Pirlet" userId="5cce1b7d-0888-4b41-a45b-a861ff7539fd" providerId="ADAL" clId="{D5298C91-19FF-46E5-8EFC-49143607BEB9}" dt="2023-11-28T12:35:48.334" v="793" actId="478"/>
          <ac:picMkLst>
            <pc:docMk/>
            <pc:sldMk cId="4202595295" sldId="403"/>
            <ac:picMk id="8" creationId="{26F2A44B-C954-99DC-5B72-718E7018E740}"/>
          </ac:picMkLst>
        </pc:picChg>
        <pc:picChg chg="add mod">
          <ac:chgData name="Hans Pirlet" userId="5cce1b7d-0888-4b41-a45b-a861ff7539fd" providerId="ADAL" clId="{D5298C91-19FF-46E5-8EFC-49143607BEB9}" dt="2023-11-28T12:36:16.382" v="800" actId="1037"/>
          <ac:picMkLst>
            <pc:docMk/>
            <pc:sldMk cId="4202595295" sldId="403"/>
            <ac:picMk id="9" creationId="{4BC27016-9038-38A5-71FB-33DFE8E676FF}"/>
          </ac:picMkLst>
        </pc:picChg>
        <pc:picChg chg="del">
          <ac:chgData name="Hans Pirlet" userId="5cce1b7d-0888-4b41-a45b-a861ff7539fd" providerId="ADAL" clId="{D5298C91-19FF-46E5-8EFC-49143607BEB9}" dt="2023-11-28T12:30:47.028" v="771" actId="478"/>
          <ac:picMkLst>
            <pc:docMk/>
            <pc:sldMk cId="4202595295" sldId="403"/>
            <ac:picMk id="3074" creationId="{28F496B1-FECB-CF74-FD18-A0818A8E1705}"/>
          </ac:picMkLst>
        </pc:picChg>
        <pc:picChg chg="del">
          <ac:chgData name="Hans Pirlet" userId="5cce1b7d-0888-4b41-a45b-a861ff7539fd" providerId="ADAL" clId="{D5298C91-19FF-46E5-8EFC-49143607BEB9}" dt="2023-11-28T12:30:47.548" v="772" actId="478"/>
          <ac:picMkLst>
            <pc:docMk/>
            <pc:sldMk cId="4202595295" sldId="403"/>
            <ac:picMk id="3076" creationId="{701F95CA-FDFE-47BF-E002-5DB29AAB702C}"/>
          </ac:picMkLst>
        </pc:picChg>
        <pc:picChg chg="del">
          <ac:chgData name="Hans Pirlet" userId="5cce1b7d-0888-4b41-a45b-a861ff7539fd" providerId="ADAL" clId="{D5298C91-19FF-46E5-8EFC-49143607BEB9}" dt="2023-11-28T12:30:48.050" v="773" actId="478"/>
          <ac:picMkLst>
            <pc:docMk/>
            <pc:sldMk cId="4202595295" sldId="403"/>
            <ac:picMk id="3078" creationId="{B60CEEB9-547F-640D-88CB-AB241D92498F}"/>
          </ac:picMkLst>
        </pc:picChg>
        <pc:picChg chg="del">
          <ac:chgData name="Hans Pirlet" userId="5cce1b7d-0888-4b41-a45b-a861ff7539fd" providerId="ADAL" clId="{D5298C91-19FF-46E5-8EFC-49143607BEB9}" dt="2023-11-28T12:30:48.716" v="774" actId="478"/>
          <ac:picMkLst>
            <pc:docMk/>
            <pc:sldMk cId="4202595295" sldId="403"/>
            <ac:picMk id="3080" creationId="{81E4BF9C-455F-2C0A-3E16-183931967804}"/>
          </ac:picMkLst>
        </pc:picChg>
        <pc:picChg chg="del">
          <ac:chgData name="Hans Pirlet" userId="5cce1b7d-0888-4b41-a45b-a861ff7539fd" providerId="ADAL" clId="{D5298C91-19FF-46E5-8EFC-49143607BEB9}" dt="2023-11-28T12:30:49.469" v="775" actId="478"/>
          <ac:picMkLst>
            <pc:docMk/>
            <pc:sldMk cId="4202595295" sldId="403"/>
            <ac:picMk id="3082" creationId="{684A3429-1577-ED27-F305-9E4280405FE1}"/>
          </ac:picMkLst>
        </pc:picChg>
        <pc:picChg chg="del">
          <ac:chgData name="Hans Pirlet" userId="5cce1b7d-0888-4b41-a45b-a861ff7539fd" providerId="ADAL" clId="{D5298C91-19FF-46E5-8EFC-49143607BEB9}" dt="2023-11-28T12:30:49.971" v="776" actId="478"/>
          <ac:picMkLst>
            <pc:docMk/>
            <pc:sldMk cId="4202595295" sldId="403"/>
            <ac:picMk id="3084" creationId="{28331832-214C-3B2A-02D2-2F21673BA976}"/>
          </ac:picMkLst>
        </pc:picChg>
        <pc:picChg chg="del">
          <ac:chgData name="Hans Pirlet" userId="5cce1b7d-0888-4b41-a45b-a861ff7539fd" providerId="ADAL" clId="{D5298C91-19FF-46E5-8EFC-49143607BEB9}" dt="2023-11-28T12:30:50.461" v="777" actId="478"/>
          <ac:picMkLst>
            <pc:docMk/>
            <pc:sldMk cId="4202595295" sldId="403"/>
            <ac:picMk id="3086" creationId="{67387F5D-1BC8-0D13-58A2-D8C5D6A4971A}"/>
          </ac:picMkLst>
        </pc:picChg>
        <pc:picChg chg="add mod">
          <ac:chgData name="Hans Pirlet" userId="5cce1b7d-0888-4b41-a45b-a861ff7539fd" providerId="ADAL" clId="{D5298C91-19FF-46E5-8EFC-49143607BEB9}" dt="2023-11-28T12:36:45.283" v="805" actId="1076"/>
          <ac:picMkLst>
            <pc:docMk/>
            <pc:sldMk cId="4202595295" sldId="403"/>
            <ac:picMk id="4098" creationId="{C4BEA790-2703-2410-62FD-9F38C973CFF9}"/>
          </ac:picMkLst>
        </pc:picChg>
      </pc:sldChg>
      <pc:sldChg chg="addSp delSp modSp add del mod">
        <pc:chgData name="Hans Pirlet" userId="5cce1b7d-0888-4b41-a45b-a861ff7539fd" providerId="ADAL" clId="{D5298C91-19FF-46E5-8EFC-49143607BEB9}" dt="2023-11-28T12:53:51.767" v="1310" actId="47"/>
        <pc:sldMkLst>
          <pc:docMk/>
          <pc:sldMk cId="2055342020" sldId="404"/>
        </pc:sldMkLst>
        <pc:spChg chg="mod">
          <ac:chgData name="Hans Pirlet" userId="5cce1b7d-0888-4b41-a45b-a861ff7539fd" providerId="ADAL" clId="{D5298C91-19FF-46E5-8EFC-49143607BEB9}" dt="2023-11-28T12:37:04.240" v="835" actId="20577"/>
          <ac:spMkLst>
            <pc:docMk/>
            <pc:sldMk cId="2055342020" sldId="404"/>
            <ac:spMk id="7" creationId="{7E19686D-4F61-ADA1-5B3C-631F8948C3F6}"/>
          </ac:spMkLst>
        </pc:spChg>
        <pc:picChg chg="add del mod">
          <ac:chgData name="Hans Pirlet" userId="5cce1b7d-0888-4b41-a45b-a861ff7539fd" providerId="ADAL" clId="{D5298C91-19FF-46E5-8EFC-49143607BEB9}" dt="2023-11-28T12:40:01.161" v="843"/>
          <ac:picMkLst>
            <pc:docMk/>
            <pc:sldMk cId="2055342020" sldId="404"/>
            <ac:picMk id="2" creationId="{FF8C2C65-A9FA-711F-3B42-A587AFFC3607}"/>
          </ac:picMkLst>
        </pc:picChg>
        <pc:picChg chg="del">
          <ac:chgData name="Hans Pirlet" userId="5cce1b7d-0888-4b41-a45b-a861ff7539fd" providerId="ADAL" clId="{D5298C91-19FF-46E5-8EFC-49143607BEB9}" dt="2023-11-28T12:37:08.728" v="837" actId="478"/>
          <ac:picMkLst>
            <pc:docMk/>
            <pc:sldMk cId="2055342020" sldId="404"/>
            <ac:picMk id="3" creationId="{58E13A03-5AA0-45A1-7AC5-40731E2D97D7}"/>
          </ac:picMkLst>
        </pc:picChg>
        <pc:picChg chg="del">
          <ac:chgData name="Hans Pirlet" userId="5cce1b7d-0888-4b41-a45b-a861ff7539fd" providerId="ADAL" clId="{D5298C91-19FF-46E5-8EFC-49143607BEB9}" dt="2023-11-28T12:37:06.726" v="836" actId="478"/>
          <ac:picMkLst>
            <pc:docMk/>
            <pc:sldMk cId="2055342020" sldId="404"/>
            <ac:picMk id="6" creationId="{9667995B-8E95-FB36-05AE-C8753D30F894}"/>
          </ac:picMkLst>
        </pc:picChg>
        <pc:picChg chg="add del mod">
          <ac:chgData name="Hans Pirlet" userId="5cce1b7d-0888-4b41-a45b-a861ff7539fd" providerId="ADAL" clId="{D5298C91-19FF-46E5-8EFC-49143607BEB9}" dt="2023-11-28T12:40:01.161" v="843"/>
          <ac:picMkLst>
            <pc:docMk/>
            <pc:sldMk cId="2055342020" sldId="404"/>
            <ac:picMk id="8" creationId="{F6701F95-EA73-1163-93DC-5979CBE43EBE}"/>
          </ac:picMkLst>
        </pc:picChg>
        <pc:picChg chg="del">
          <ac:chgData name="Hans Pirlet" userId="5cce1b7d-0888-4b41-a45b-a861ff7539fd" providerId="ADAL" clId="{D5298C91-19FF-46E5-8EFC-49143607BEB9}" dt="2023-11-28T12:37:10.486" v="838" actId="478"/>
          <ac:picMkLst>
            <pc:docMk/>
            <pc:sldMk cId="2055342020" sldId="404"/>
            <ac:picMk id="9" creationId="{4BC27016-9038-38A5-71FB-33DFE8E676FF}"/>
          </ac:picMkLst>
        </pc:picChg>
        <pc:picChg chg="add del mod">
          <ac:chgData name="Hans Pirlet" userId="5cce1b7d-0888-4b41-a45b-a861ff7539fd" providerId="ADAL" clId="{D5298C91-19FF-46E5-8EFC-49143607BEB9}" dt="2023-11-28T12:40:01.161" v="843"/>
          <ac:picMkLst>
            <pc:docMk/>
            <pc:sldMk cId="2055342020" sldId="404"/>
            <ac:picMk id="10" creationId="{E09D84D0-7C30-C926-109A-2B271E325CC2}"/>
          </ac:picMkLst>
        </pc:picChg>
        <pc:picChg chg="add del mod">
          <ac:chgData name="Hans Pirlet" userId="5cce1b7d-0888-4b41-a45b-a861ff7539fd" providerId="ADAL" clId="{D5298C91-19FF-46E5-8EFC-49143607BEB9}" dt="2023-11-28T12:40:01.161" v="843"/>
          <ac:picMkLst>
            <pc:docMk/>
            <pc:sldMk cId="2055342020" sldId="404"/>
            <ac:picMk id="11" creationId="{60940DFE-AFFB-DD2C-2E0E-62D52FC61A40}"/>
          </ac:picMkLst>
        </pc:picChg>
        <pc:picChg chg="add del mod">
          <ac:chgData name="Hans Pirlet" userId="5cce1b7d-0888-4b41-a45b-a861ff7539fd" providerId="ADAL" clId="{D5298C91-19FF-46E5-8EFC-49143607BEB9}" dt="2023-11-28T12:40:01.161" v="843"/>
          <ac:picMkLst>
            <pc:docMk/>
            <pc:sldMk cId="2055342020" sldId="404"/>
            <ac:picMk id="12" creationId="{D576B866-038F-3A22-467D-C351D467220C}"/>
          </ac:picMkLst>
        </pc:picChg>
        <pc:picChg chg="add del mod">
          <ac:chgData name="Hans Pirlet" userId="5cce1b7d-0888-4b41-a45b-a861ff7539fd" providerId="ADAL" clId="{D5298C91-19FF-46E5-8EFC-49143607BEB9}" dt="2023-11-28T12:40:01.161" v="843"/>
          <ac:picMkLst>
            <pc:docMk/>
            <pc:sldMk cId="2055342020" sldId="404"/>
            <ac:picMk id="13" creationId="{1E4242B1-135A-3C4B-0772-D3A3EA3B8288}"/>
          </ac:picMkLst>
        </pc:picChg>
        <pc:picChg chg="del">
          <ac:chgData name="Hans Pirlet" userId="5cce1b7d-0888-4b41-a45b-a861ff7539fd" providerId="ADAL" clId="{D5298C91-19FF-46E5-8EFC-49143607BEB9}" dt="2023-11-28T12:37:12.431" v="839" actId="478"/>
          <ac:picMkLst>
            <pc:docMk/>
            <pc:sldMk cId="2055342020" sldId="404"/>
            <ac:picMk id="4098" creationId="{C4BEA790-2703-2410-62FD-9F38C973CFF9}"/>
          </ac:picMkLst>
        </pc:picChg>
      </pc:sldChg>
      <pc:sldChg chg="addSp delSp modSp add mod ord">
        <pc:chgData name="Hans Pirlet" userId="5cce1b7d-0888-4b41-a45b-a861ff7539fd" providerId="ADAL" clId="{D5298C91-19FF-46E5-8EFC-49143607BEB9}" dt="2023-11-28T12:41:44.117" v="911" actId="1076"/>
        <pc:sldMkLst>
          <pc:docMk/>
          <pc:sldMk cId="754054598" sldId="405"/>
        </pc:sldMkLst>
        <pc:spChg chg="mod">
          <ac:chgData name="Hans Pirlet" userId="5cce1b7d-0888-4b41-a45b-a861ff7539fd" providerId="ADAL" clId="{D5298C91-19FF-46E5-8EFC-49143607BEB9}" dt="2023-11-28T12:40:50.550" v="907" actId="20577"/>
          <ac:spMkLst>
            <pc:docMk/>
            <pc:sldMk cId="754054598" sldId="405"/>
            <ac:spMk id="7" creationId="{7E19686D-4F61-ADA1-5B3C-631F8948C3F6}"/>
          </ac:spMkLst>
        </pc:spChg>
        <pc:picChg chg="add mod">
          <ac:chgData name="Hans Pirlet" userId="5cce1b7d-0888-4b41-a45b-a861ff7539fd" providerId="ADAL" clId="{D5298C91-19FF-46E5-8EFC-49143607BEB9}" dt="2023-11-28T12:40:30.174" v="851" actId="1076"/>
          <ac:picMkLst>
            <pc:docMk/>
            <pc:sldMk cId="754054598" sldId="405"/>
            <ac:picMk id="3" creationId="{6570C74C-5458-BDC5-85CB-4D206A07A5FE}"/>
          </ac:picMkLst>
        </pc:picChg>
        <pc:picChg chg="add mod">
          <ac:chgData name="Hans Pirlet" userId="5cce1b7d-0888-4b41-a45b-a861ff7539fd" providerId="ADAL" clId="{D5298C91-19FF-46E5-8EFC-49143607BEB9}" dt="2023-11-28T12:40:33.725" v="857" actId="1035"/>
          <ac:picMkLst>
            <pc:docMk/>
            <pc:sldMk cId="754054598" sldId="405"/>
            <ac:picMk id="6" creationId="{1AE4A128-FF44-9A14-B95E-463DBF8471E3}"/>
          </ac:picMkLst>
        </pc:picChg>
        <pc:picChg chg="add mod">
          <ac:chgData name="Hans Pirlet" userId="5cce1b7d-0888-4b41-a45b-a861ff7539fd" providerId="ADAL" clId="{D5298C91-19FF-46E5-8EFC-49143607BEB9}" dt="2023-11-28T12:40:36.087" v="871" actId="1035"/>
          <ac:picMkLst>
            <pc:docMk/>
            <pc:sldMk cId="754054598" sldId="405"/>
            <ac:picMk id="8" creationId="{51005135-BAA8-8D1C-86B2-6C5CDFD1146A}"/>
          </ac:picMkLst>
        </pc:picChg>
        <pc:picChg chg="del">
          <ac:chgData name="Hans Pirlet" userId="5cce1b7d-0888-4b41-a45b-a861ff7539fd" providerId="ADAL" clId="{D5298C91-19FF-46E5-8EFC-49143607BEB9}" dt="2023-11-28T12:40:17.966" v="849" actId="478"/>
          <ac:picMkLst>
            <pc:docMk/>
            <pc:sldMk cId="754054598" sldId="405"/>
            <ac:picMk id="9" creationId="{31E28EE0-69A2-0FA6-5CB0-EC4D9783D4C6}"/>
          </ac:picMkLst>
        </pc:picChg>
        <pc:picChg chg="add mod">
          <ac:chgData name="Hans Pirlet" userId="5cce1b7d-0888-4b41-a45b-a861ff7539fd" providerId="ADAL" clId="{D5298C91-19FF-46E5-8EFC-49143607BEB9}" dt="2023-11-28T12:40:38.600" v="888" actId="1036"/>
          <ac:picMkLst>
            <pc:docMk/>
            <pc:sldMk cId="754054598" sldId="405"/>
            <ac:picMk id="10" creationId="{FF5AD693-94F9-3177-458A-F4636FB0D0E2}"/>
          </ac:picMkLst>
        </pc:picChg>
        <pc:picChg chg="del">
          <ac:chgData name="Hans Pirlet" userId="5cce1b7d-0888-4b41-a45b-a861ff7539fd" providerId="ADAL" clId="{D5298C91-19FF-46E5-8EFC-49143607BEB9}" dt="2023-11-28T12:40:17.394" v="848" actId="478"/>
          <ac:picMkLst>
            <pc:docMk/>
            <pc:sldMk cId="754054598" sldId="405"/>
            <ac:picMk id="11" creationId="{ACC121D0-CB2D-8BF0-BC7F-AE5ADEA689CE}"/>
          </ac:picMkLst>
        </pc:picChg>
        <pc:picChg chg="add mod">
          <ac:chgData name="Hans Pirlet" userId="5cce1b7d-0888-4b41-a45b-a861ff7539fd" providerId="ADAL" clId="{D5298C91-19FF-46E5-8EFC-49143607BEB9}" dt="2023-11-28T12:40:41.036" v="904" actId="1035"/>
          <ac:picMkLst>
            <pc:docMk/>
            <pc:sldMk cId="754054598" sldId="405"/>
            <ac:picMk id="12" creationId="{84B11272-C9DD-60F7-E633-C016871529A0}"/>
          </ac:picMkLst>
        </pc:picChg>
        <pc:picChg chg="add mod">
          <ac:chgData name="Hans Pirlet" userId="5cce1b7d-0888-4b41-a45b-a861ff7539fd" providerId="ADAL" clId="{D5298C91-19FF-46E5-8EFC-49143607BEB9}" dt="2023-11-28T12:40:56.020" v="908" actId="1076"/>
          <ac:picMkLst>
            <pc:docMk/>
            <pc:sldMk cId="754054598" sldId="405"/>
            <ac:picMk id="13" creationId="{2F92BAE4-BA7C-A3CC-03F0-F980DB51CA60}"/>
          </ac:picMkLst>
        </pc:picChg>
        <pc:picChg chg="add mod">
          <ac:chgData name="Hans Pirlet" userId="5cce1b7d-0888-4b41-a45b-a861ff7539fd" providerId="ADAL" clId="{D5298C91-19FF-46E5-8EFC-49143607BEB9}" dt="2023-11-28T12:41:44.117" v="911" actId="1076"/>
          <ac:picMkLst>
            <pc:docMk/>
            <pc:sldMk cId="754054598" sldId="405"/>
            <ac:picMk id="5122" creationId="{255AECC6-93F7-A780-3ACC-67C970877FA7}"/>
          </ac:picMkLst>
        </pc:picChg>
      </pc:sldChg>
      <pc:sldChg chg="addSp delSp modSp add mod">
        <pc:chgData name="Hans Pirlet" userId="5cce1b7d-0888-4b41-a45b-a861ff7539fd" providerId="ADAL" clId="{D5298C91-19FF-46E5-8EFC-49143607BEB9}" dt="2023-11-28T12:50:19.870" v="1188" actId="1036"/>
        <pc:sldMkLst>
          <pc:docMk/>
          <pc:sldMk cId="697370862" sldId="406"/>
        </pc:sldMkLst>
        <pc:spChg chg="mod">
          <ac:chgData name="Hans Pirlet" userId="5cce1b7d-0888-4b41-a45b-a861ff7539fd" providerId="ADAL" clId="{D5298C91-19FF-46E5-8EFC-49143607BEB9}" dt="2023-11-28T12:49:59.527" v="1173" actId="20577"/>
          <ac:spMkLst>
            <pc:docMk/>
            <pc:sldMk cId="697370862" sldId="406"/>
            <ac:spMk id="7" creationId="{7E19686D-4F61-ADA1-5B3C-631F8948C3F6}"/>
          </ac:spMkLst>
        </pc:spChg>
        <pc:spChg chg="add mod">
          <ac:chgData name="Hans Pirlet" userId="5cce1b7d-0888-4b41-a45b-a861ff7539fd" providerId="ADAL" clId="{D5298C91-19FF-46E5-8EFC-49143607BEB9}" dt="2023-11-28T12:50:12.540" v="1175" actId="1076"/>
          <ac:spMkLst>
            <pc:docMk/>
            <pc:sldMk cId="697370862" sldId="406"/>
            <ac:spMk id="8" creationId="{9910C1F9-8061-2D26-4307-2D7617A69E05}"/>
          </ac:spMkLst>
        </pc:spChg>
        <pc:spChg chg="add mod">
          <ac:chgData name="Hans Pirlet" userId="5cce1b7d-0888-4b41-a45b-a861ff7539fd" providerId="ADAL" clId="{D5298C91-19FF-46E5-8EFC-49143607BEB9}" dt="2023-11-28T12:50:12.540" v="1175" actId="1076"/>
          <ac:spMkLst>
            <pc:docMk/>
            <pc:sldMk cId="697370862" sldId="406"/>
            <ac:spMk id="10" creationId="{2A6FCB22-3D78-59C3-D84D-146526BD79D4}"/>
          </ac:spMkLst>
        </pc:spChg>
        <pc:picChg chg="add del mod modCrop">
          <ac:chgData name="Hans Pirlet" userId="5cce1b7d-0888-4b41-a45b-a861ff7539fd" providerId="ADAL" clId="{D5298C91-19FF-46E5-8EFC-49143607BEB9}" dt="2023-11-28T12:47:55.495" v="1093" actId="478"/>
          <ac:picMkLst>
            <pc:docMk/>
            <pc:sldMk cId="697370862" sldId="406"/>
            <ac:picMk id="6" creationId="{2D2E1CBE-108B-47DD-3476-D95F0674C0BB}"/>
          </ac:picMkLst>
        </pc:picChg>
        <pc:picChg chg="del">
          <ac:chgData name="Hans Pirlet" userId="5cce1b7d-0888-4b41-a45b-a861ff7539fd" providerId="ADAL" clId="{D5298C91-19FF-46E5-8EFC-49143607BEB9}" dt="2023-11-28T12:42:10.233" v="913" actId="478"/>
          <ac:picMkLst>
            <pc:docMk/>
            <pc:sldMk cId="697370862" sldId="406"/>
            <ac:picMk id="9" creationId="{31E28EE0-69A2-0FA6-5CB0-EC4D9783D4C6}"/>
          </ac:picMkLst>
        </pc:picChg>
        <pc:picChg chg="del">
          <ac:chgData name="Hans Pirlet" userId="5cce1b7d-0888-4b41-a45b-a861ff7539fd" providerId="ADAL" clId="{D5298C91-19FF-46E5-8EFC-49143607BEB9}" dt="2023-11-28T12:42:10.814" v="914" actId="478"/>
          <ac:picMkLst>
            <pc:docMk/>
            <pc:sldMk cId="697370862" sldId="406"/>
            <ac:picMk id="11" creationId="{ACC121D0-CB2D-8BF0-BC7F-AE5ADEA689CE}"/>
          </ac:picMkLst>
        </pc:picChg>
        <pc:picChg chg="add mod modCrop">
          <ac:chgData name="Hans Pirlet" userId="5cce1b7d-0888-4b41-a45b-a861ff7539fd" providerId="ADAL" clId="{D5298C91-19FF-46E5-8EFC-49143607BEB9}" dt="2023-11-28T12:50:18.173" v="1182" actId="1036"/>
          <ac:picMkLst>
            <pc:docMk/>
            <pc:sldMk cId="697370862" sldId="406"/>
            <ac:picMk id="13" creationId="{27358530-60A6-D8D9-7075-0DB0845C7C65}"/>
          </ac:picMkLst>
        </pc:picChg>
        <pc:picChg chg="add mod modCrop">
          <ac:chgData name="Hans Pirlet" userId="5cce1b7d-0888-4b41-a45b-a861ff7539fd" providerId="ADAL" clId="{D5298C91-19FF-46E5-8EFC-49143607BEB9}" dt="2023-11-28T12:50:19.870" v="1188" actId="1036"/>
          <ac:picMkLst>
            <pc:docMk/>
            <pc:sldMk cId="697370862" sldId="406"/>
            <ac:picMk id="15" creationId="{74181A42-5404-CEA2-0856-C293121B61C4}"/>
          </ac:picMkLst>
        </pc:picChg>
      </pc:sldChg>
      <pc:sldChg chg="addSp delSp modSp add mod ord">
        <pc:chgData name="Hans Pirlet" userId="5cce1b7d-0888-4b41-a45b-a861ff7539fd" providerId="ADAL" clId="{D5298C91-19FF-46E5-8EFC-49143607BEB9}" dt="2023-11-28T13:00:31.330" v="1565" actId="1076"/>
        <pc:sldMkLst>
          <pc:docMk/>
          <pc:sldMk cId="945909188" sldId="407"/>
        </pc:sldMkLst>
        <pc:spChg chg="mod">
          <ac:chgData name="Hans Pirlet" userId="5cce1b7d-0888-4b41-a45b-a861ff7539fd" providerId="ADAL" clId="{D5298C91-19FF-46E5-8EFC-49143607BEB9}" dt="2023-11-28T12:51:03.956" v="1253" actId="20577"/>
          <ac:spMkLst>
            <pc:docMk/>
            <pc:sldMk cId="945909188" sldId="407"/>
            <ac:spMk id="7" creationId="{7E19686D-4F61-ADA1-5B3C-631F8948C3F6}"/>
          </ac:spMkLst>
        </pc:spChg>
        <pc:spChg chg="add mod">
          <ac:chgData name="Hans Pirlet" userId="5cce1b7d-0888-4b41-a45b-a861ff7539fd" providerId="ADAL" clId="{D5298C91-19FF-46E5-8EFC-49143607BEB9}" dt="2023-11-28T12:53:10.323" v="1305" actId="1076"/>
          <ac:spMkLst>
            <pc:docMk/>
            <pc:sldMk cId="945909188" sldId="407"/>
            <ac:spMk id="14" creationId="{00BC7BA5-44A2-DBCD-CC45-9D79B032771B}"/>
          </ac:spMkLst>
        </pc:spChg>
        <pc:picChg chg="del">
          <ac:chgData name="Hans Pirlet" userId="5cce1b7d-0888-4b41-a45b-a861ff7539fd" providerId="ADAL" clId="{D5298C91-19FF-46E5-8EFC-49143607BEB9}" dt="2023-11-28T12:50:53.351" v="1236" actId="478"/>
          <ac:picMkLst>
            <pc:docMk/>
            <pc:sldMk cId="945909188" sldId="407"/>
            <ac:picMk id="3" creationId="{6570C74C-5458-BDC5-85CB-4D206A07A5FE}"/>
          </ac:picMkLst>
        </pc:picChg>
        <pc:picChg chg="del">
          <ac:chgData name="Hans Pirlet" userId="5cce1b7d-0888-4b41-a45b-a861ff7539fd" providerId="ADAL" clId="{D5298C91-19FF-46E5-8EFC-49143607BEB9}" dt="2023-11-28T12:50:52.892" v="1235" actId="478"/>
          <ac:picMkLst>
            <pc:docMk/>
            <pc:sldMk cId="945909188" sldId="407"/>
            <ac:picMk id="6" creationId="{1AE4A128-FF44-9A14-B95E-463DBF8471E3}"/>
          </ac:picMkLst>
        </pc:picChg>
        <pc:picChg chg="del">
          <ac:chgData name="Hans Pirlet" userId="5cce1b7d-0888-4b41-a45b-a861ff7539fd" providerId="ADAL" clId="{D5298C91-19FF-46E5-8EFC-49143607BEB9}" dt="2023-11-28T12:50:52.398" v="1234" actId="478"/>
          <ac:picMkLst>
            <pc:docMk/>
            <pc:sldMk cId="945909188" sldId="407"/>
            <ac:picMk id="8" creationId="{51005135-BAA8-8D1C-86B2-6C5CDFD1146A}"/>
          </ac:picMkLst>
        </pc:picChg>
        <pc:picChg chg="add mod">
          <ac:chgData name="Hans Pirlet" userId="5cce1b7d-0888-4b41-a45b-a861ff7539fd" providerId="ADAL" clId="{D5298C91-19FF-46E5-8EFC-49143607BEB9}" dt="2023-11-28T13:00:31.330" v="1565" actId="1076"/>
          <ac:picMkLst>
            <pc:docMk/>
            <pc:sldMk cId="945909188" sldId="407"/>
            <ac:picMk id="9" creationId="{CC4677DB-CBF9-E95B-F3F6-0BFC0B9D7934}"/>
          </ac:picMkLst>
        </pc:picChg>
        <pc:picChg chg="del">
          <ac:chgData name="Hans Pirlet" userId="5cce1b7d-0888-4b41-a45b-a861ff7539fd" providerId="ADAL" clId="{D5298C91-19FF-46E5-8EFC-49143607BEB9}" dt="2023-11-28T12:50:51.806" v="1233" actId="478"/>
          <ac:picMkLst>
            <pc:docMk/>
            <pc:sldMk cId="945909188" sldId="407"/>
            <ac:picMk id="10" creationId="{FF5AD693-94F9-3177-458A-F4636FB0D0E2}"/>
          </ac:picMkLst>
        </pc:picChg>
        <pc:picChg chg="add mod">
          <ac:chgData name="Hans Pirlet" userId="5cce1b7d-0888-4b41-a45b-a861ff7539fd" providerId="ADAL" clId="{D5298C91-19FF-46E5-8EFC-49143607BEB9}" dt="2023-11-28T12:53:10.323" v="1305" actId="1076"/>
          <ac:picMkLst>
            <pc:docMk/>
            <pc:sldMk cId="945909188" sldId="407"/>
            <ac:picMk id="11" creationId="{0A584CC4-9592-79EF-F228-10A2D8670B22}"/>
          </ac:picMkLst>
        </pc:picChg>
        <pc:picChg chg="del">
          <ac:chgData name="Hans Pirlet" userId="5cce1b7d-0888-4b41-a45b-a861ff7539fd" providerId="ADAL" clId="{D5298C91-19FF-46E5-8EFC-49143607BEB9}" dt="2023-11-28T12:50:51.310" v="1232" actId="478"/>
          <ac:picMkLst>
            <pc:docMk/>
            <pc:sldMk cId="945909188" sldId="407"/>
            <ac:picMk id="12" creationId="{84B11272-C9DD-60F7-E633-C016871529A0}"/>
          </ac:picMkLst>
        </pc:picChg>
        <pc:picChg chg="del">
          <ac:chgData name="Hans Pirlet" userId="5cce1b7d-0888-4b41-a45b-a861ff7539fd" providerId="ADAL" clId="{D5298C91-19FF-46E5-8EFC-49143607BEB9}" dt="2023-11-28T12:50:53.964" v="1237" actId="478"/>
          <ac:picMkLst>
            <pc:docMk/>
            <pc:sldMk cId="945909188" sldId="407"/>
            <ac:picMk id="13" creationId="{2F92BAE4-BA7C-A3CC-03F0-F980DB51CA60}"/>
          </ac:picMkLst>
        </pc:picChg>
        <pc:picChg chg="del">
          <ac:chgData name="Hans Pirlet" userId="5cce1b7d-0888-4b41-a45b-a861ff7539fd" providerId="ADAL" clId="{D5298C91-19FF-46E5-8EFC-49143607BEB9}" dt="2023-11-28T12:50:50.606" v="1231" actId="478"/>
          <ac:picMkLst>
            <pc:docMk/>
            <pc:sldMk cId="945909188" sldId="407"/>
            <ac:picMk id="5122" creationId="{255AECC6-93F7-A780-3ACC-67C970877FA7}"/>
          </ac:picMkLst>
        </pc:picChg>
      </pc:sldChg>
      <pc:sldChg chg="addSp delSp modSp add mod">
        <pc:chgData name="Hans Pirlet" userId="5cce1b7d-0888-4b41-a45b-a861ff7539fd" providerId="ADAL" clId="{D5298C91-19FF-46E5-8EFC-49143607BEB9}" dt="2023-11-28T12:58:13.196" v="1463" actId="732"/>
        <pc:sldMkLst>
          <pc:docMk/>
          <pc:sldMk cId="2892821420" sldId="408"/>
        </pc:sldMkLst>
        <pc:spChg chg="mod">
          <ac:chgData name="Hans Pirlet" userId="5cce1b7d-0888-4b41-a45b-a861ff7539fd" providerId="ADAL" clId="{D5298C91-19FF-46E5-8EFC-49143607BEB9}" dt="2023-11-28T12:57:49.012" v="1459" actId="20577"/>
          <ac:spMkLst>
            <pc:docMk/>
            <pc:sldMk cId="2892821420" sldId="408"/>
            <ac:spMk id="7" creationId="{7E19686D-4F61-ADA1-5B3C-631F8948C3F6}"/>
          </ac:spMkLst>
        </pc:spChg>
        <pc:picChg chg="del">
          <ac:chgData name="Hans Pirlet" userId="5cce1b7d-0888-4b41-a45b-a861ff7539fd" providerId="ADAL" clId="{D5298C91-19FF-46E5-8EFC-49143607BEB9}" dt="2023-11-28T12:57:21.555" v="1414" actId="478"/>
          <ac:picMkLst>
            <pc:docMk/>
            <pc:sldMk cId="2892821420" sldId="408"/>
            <ac:picMk id="3" creationId="{6570C74C-5458-BDC5-85CB-4D206A07A5FE}"/>
          </ac:picMkLst>
        </pc:picChg>
        <pc:picChg chg="del">
          <ac:chgData name="Hans Pirlet" userId="5cce1b7d-0888-4b41-a45b-a861ff7539fd" providerId="ADAL" clId="{D5298C91-19FF-46E5-8EFC-49143607BEB9}" dt="2023-11-28T12:57:21.058" v="1413" actId="478"/>
          <ac:picMkLst>
            <pc:docMk/>
            <pc:sldMk cId="2892821420" sldId="408"/>
            <ac:picMk id="6" creationId="{1AE4A128-FF44-9A14-B95E-463DBF8471E3}"/>
          </ac:picMkLst>
        </pc:picChg>
        <pc:picChg chg="del">
          <ac:chgData name="Hans Pirlet" userId="5cce1b7d-0888-4b41-a45b-a861ff7539fd" providerId="ADAL" clId="{D5298C91-19FF-46E5-8EFC-49143607BEB9}" dt="2023-11-28T12:57:20.468" v="1412" actId="478"/>
          <ac:picMkLst>
            <pc:docMk/>
            <pc:sldMk cId="2892821420" sldId="408"/>
            <ac:picMk id="8" creationId="{51005135-BAA8-8D1C-86B2-6C5CDFD1146A}"/>
          </ac:picMkLst>
        </pc:picChg>
        <pc:picChg chg="del">
          <ac:chgData name="Hans Pirlet" userId="5cce1b7d-0888-4b41-a45b-a861ff7539fd" providerId="ADAL" clId="{D5298C91-19FF-46E5-8EFC-49143607BEB9}" dt="2023-11-28T12:57:19.941" v="1411" actId="478"/>
          <ac:picMkLst>
            <pc:docMk/>
            <pc:sldMk cId="2892821420" sldId="408"/>
            <ac:picMk id="10" creationId="{FF5AD693-94F9-3177-458A-F4636FB0D0E2}"/>
          </ac:picMkLst>
        </pc:picChg>
        <pc:picChg chg="add mod modCrop">
          <ac:chgData name="Hans Pirlet" userId="5cce1b7d-0888-4b41-a45b-a861ff7539fd" providerId="ADAL" clId="{D5298C91-19FF-46E5-8EFC-49143607BEB9}" dt="2023-11-28T12:58:13.196" v="1463" actId="732"/>
          <ac:picMkLst>
            <pc:docMk/>
            <pc:sldMk cId="2892821420" sldId="408"/>
            <ac:picMk id="11" creationId="{2D2CADFC-A1CA-BE30-1B0D-516BEF417CD7}"/>
          </ac:picMkLst>
        </pc:picChg>
        <pc:picChg chg="del">
          <ac:chgData name="Hans Pirlet" userId="5cce1b7d-0888-4b41-a45b-a861ff7539fd" providerId="ADAL" clId="{D5298C91-19FF-46E5-8EFC-49143607BEB9}" dt="2023-11-28T12:57:19.435" v="1410" actId="478"/>
          <ac:picMkLst>
            <pc:docMk/>
            <pc:sldMk cId="2892821420" sldId="408"/>
            <ac:picMk id="12" creationId="{84B11272-C9DD-60F7-E633-C016871529A0}"/>
          </ac:picMkLst>
        </pc:picChg>
        <pc:picChg chg="del">
          <ac:chgData name="Hans Pirlet" userId="5cce1b7d-0888-4b41-a45b-a861ff7539fd" providerId="ADAL" clId="{D5298C91-19FF-46E5-8EFC-49143607BEB9}" dt="2023-11-28T12:57:22.381" v="1415" actId="478"/>
          <ac:picMkLst>
            <pc:docMk/>
            <pc:sldMk cId="2892821420" sldId="408"/>
            <ac:picMk id="13" creationId="{2F92BAE4-BA7C-A3CC-03F0-F980DB51CA60}"/>
          </ac:picMkLst>
        </pc:picChg>
        <pc:picChg chg="del">
          <ac:chgData name="Hans Pirlet" userId="5cce1b7d-0888-4b41-a45b-a861ff7539fd" providerId="ADAL" clId="{D5298C91-19FF-46E5-8EFC-49143607BEB9}" dt="2023-11-28T12:57:18.372" v="1409" actId="478"/>
          <ac:picMkLst>
            <pc:docMk/>
            <pc:sldMk cId="2892821420" sldId="408"/>
            <ac:picMk id="5122" creationId="{255AECC6-93F7-A780-3ACC-67C970877FA7}"/>
          </ac:picMkLst>
        </pc:picChg>
      </pc:sldChg>
    </pc:docChg>
  </pc:docChgLst>
  <pc:docChgLst>
    <pc:chgData name="Hans Pirlet" userId="5cce1b7d-0888-4b41-a45b-a861ff7539fd" providerId="ADAL" clId="{311A6E0E-76E6-4A58-9ECE-662E89AF1C8E}"/>
    <pc:docChg chg="undo custSel modSld">
      <pc:chgData name="Hans Pirlet" userId="5cce1b7d-0888-4b41-a45b-a861ff7539fd" providerId="ADAL" clId="{311A6E0E-76E6-4A58-9ECE-662E89AF1C8E}" dt="2023-06-12T10:45:43.929" v="37" actId="1037"/>
      <pc:docMkLst>
        <pc:docMk/>
      </pc:docMkLst>
      <pc:sldChg chg="addSp modSp mod">
        <pc:chgData name="Hans Pirlet" userId="5cce1b7d-0888-4b41-a45b-a861ff7539fd" providerId="ADAL" clId="{311A6E0E-76E6-4A58-9ECE-662E89AF1C8E}" dt="2023-06-12T10:45:43.929" v="37" actId="1037"/>
        <pc:sldMkLst>
          <pc:docMk/>
          <pc:sldMk cId="489485611" sldId="286"/>
        </pc:sldMkLst>
        <pc:spChg chg="add mod">
          <ac:chgData name="Hans Pirlet" userId="5cce1b7d-0888-4b41-a45b-a861ff7539fd" providerId="ADAL" clId="{311A6E0E-76E6-4A58-9ECE-662E89AF1C8E}" dt="2023-06-12T10:45:43.929" v="37" actId="1037"/>
          <ac:spMkLst>
            <pc:docMk/>
            <pc:sldMk cId="489485611" sldId="286"/>
            <ac:spMk id="3" creationId="{59AE1BE9-B4B5-0D4E-A07C-F33DEF6A3A3B}"/>
          </ac:spMkLst>
        </pc:spChg>
        <pc:spChg chg="mod">
          <ac:chgData name="Hans Pirlet" userId="5cce1b7d-0888-4b41-a45b-a861ff7539fd" providerId="ADAL" clId="{311A6E0E-76E6-4A58-9ECE-662E89AF1C8E}" dt="2023-06-12T10:45:35.853" v="1"/>
          <ac:spMkLst>
            <pc:docMk/>
            <pc:sldMk cId="489485611" sldId="286"/>
            <ac:spMk id="18" creationId="{19DAD3EF-6B49-530B-4B2B-392316E8247A}"/>
          </ac:spMkLst>
        </pc:spChg>
      </pc:sldChg>
    </pc:docChg>
  </pc:docChgLst>
  <pc:docChgLst>
    <pc:chgData name="Hans Pirlet" userId="5cce1b7d-0888-4b41-a45b-a861ff7539fd" providerId="ADAL" clId="{9D2D7142-D523-416A-82D8-BB0549C39C7D}"/>
    <pc:docChg chg="undo custSel addSld delSld modSld sldOrd">
      <pc:chgData name="Hans Pirlet" userId="5cce1b7d-0888-4b41-a45b-a861ff7539fd" providerId="ADAL" clId="{9D2D7142-D523-416A-82D8-BB0549C39C7D}" dt="2023-02-27T15:37:09.948" v="2748" actId="6549"/>
      <pc:docMkLst>
        <pc:docMk/>
      </pc:docMkLst>
      <pc:sldChg chg="modSp mod">
        <pc:chgData name="Hans Pirlet" userId="5cce1b7d-0888-4b41-a45b-a861ff7539fd" providerId="ADAL" clId="{9D2D7142-D523-416A-82D8-BB0549C39C7D}" dt="2023-02-27T09:21:40.044" v="42" actId="20577"/>
        <pc:sldMkLst>
          <pc:docMk/>
          <pc:sldMk cId="134748122" sldId="256"/>
        </pc:sldMkLst>
        <pc:spChg chg="mod">
          <ac:chgData name="Hans Pirlet" userId="5cce1b7d-0888-4b41-a45b-a861ff7539fd" providerId="ADAL" clId="{9D2D7142-D523-416A-82D8-BB0549C39C7D}" dt="2023-02-27T09:21:40.044" v="42" actId="20577"/>
          <ac:spMkLst>
            <pc:docMk/>
            <pc:sldMk cId="134748122" sldId="256"/>
            <ac:spMk id="9" creationId="{643BF5D0-BDA4-10F2-8338-A864BD012F55}"/>
          </ac:spMkLst>
        </pc:spChg>
        <pc:spChg chg="mod">
          <ac:chgData name="Hans Pirlet" userId="5cce1b7d-0888-4b41-a45b-a861ff7539fd" providerId="ADAL" clId="{9D2D7142-D523-416A-82D8-BB0549C39C7D}" dt="2023-02-27T09:21:32.274" v="32" actId="20577"/>
          <ac:spMkLst>
            <pc:docMk/>
            <pc:sldMk cId="134748122" sldId="256"/>
            <ac:spMk id="10" creationId="{7326CF51-7BD2-71DE-3A12-E8CC1FFEA79A}"/>
          </ac:spMkLst>
        </pc:spChg>
      </pc:sldChg>
      <pc:sldChg chg="del">
        <pc:chgData name="Hans Pirlet" userId="5cce1b7d-0888-4b41-a45b-a861ff7539fd" providerId="ADAL" clId="{9D2D7142-D523-416A-82D8-BB0549C39C7D}" dt="2023-02-27T09:21:50.921" v="43" actId="47"/>
        <pc:sldMkLst>
          <pc:docMk/>
          <pc:sldMk cId="3500553915" sldId="257"/>
        </pc:sldMkLst>
      </pc:sldChg>
      <pc:sldChg chg="del">
        <pc:chgData name="Hans Pirlet" userId="5cce1b7d-0888-4b41-a45b-a861ff7539fd" providerId="ADAL" clId="{9D2D7142-D523-416A-82D8-BB0549C39C7D}" dt="2023-02-27T09:21:50.921" v="43" actId="47"/>
        <pc:sldMkLst>
          <pc:docMk/>
          <pc:sldMk cId="1547188172" sldId="258"/>
        </pc:sldMkLst>
      </pc:sldChg>
      <pc:sldChg chg="del">
        <pc:chgData name="Hans Pirlet" userId="5cce1b7d-0888-4b41-a45b-a861ff7539fd" providerId="ADAL" clId="{9D2D7142-D523-416A-82D8-BB0549C39C7D}" dt="2023-02-27T09:21:50.921" v="43" actId="47"/>
        <pc:sldMkLst>
          <pc:docMk/>
          <pc:sldMk cId="2870647513" sldId="259"/>
        </pc:sldMkLst>
      </pc:sldChg>
      <pc:sldChg chg="del">
        <pc:chgData name="Hans Pirlet" userId="5cce1b7d-0888-4b41-a45b-a861ff7539fd" providerId="ADAL" clId="{9D2D7142-D523-416A-82D8-BB0549C39C7D}" dt="2023-02-27T09:21:50.921" v="43" actId="47"/>
        <pc:sldMkLst>
          <pc:docMk/>
          <pc:sldMk cId="587428117" sldId="261"/>
        </pc:sldMkLst>
      </pc:sldChg>
      <pc:sldChg chg="del">
        <pc:chgData name="Hans Pirlet" userId="5cce1b7d-0888-4b41-a45b-a861ff7539fd" providerId="ADAL" clId="{9D2D7142-D523-416A-82D8-BB0549C39C7D}" dt="2023-02-27T09:21:50.921" v="43" actId="47"/>
        <pc:sldMkLst>
          <pc:docMk/>
          <pc:sldMk cId="2198789835" sldId="262"/>
        </pc:sldMkLst>
      </pc:sldChg>
      <pc:sldChg chg="delSp modSp mod">
        <pc:chgData name="Hans Pirlet" userId="5cce1b7d-0888-4b41-a45b-a861ff7539fd" providerId="ADAL" clId="{9D2D7142-D523-416A-82D8-BB0549C39C7D}" dt="2023-02-27T09:45:49.877" v="1796" actId="1035"/>
        <pc:sldMkLst>
          <pc:docMk/>
          <pc:sldMk cId="1965514352" sldId="263"/>
        </pc:sldMkLst>
        <pc:spChg chg="del mod">
          <ac:chgData name="Hans Pirlet" userId="5cce1b7d-0888-4b41-a45b-a861ff7539fd" providerId="ADAL" clId="{9D2D7142-D523-416A-82D8-BB0549C39C7D}" dt="2023-02-27T09:25:51.765" v="325"/>
          <ac:spMkLst>
            <pc:docMk/>
            <pc:sldMk cId="1965514352" sldId="263"/>
            <ac:spMk id="6" creationId="{1F713D27-7001-3E82-45A8-26A94FC77049}"/>
          </ac:spMkLst>
        </pc:spChg>
        <pc:spChg chg="mod">
          <ac:chgData name="Hans Pirlet" userId="5cce1b7d-0888-4b41-a45b-a861ff7539fd" providerId="ADAL" clId="{9D2D7142-D523-416A-82D8-BB0549C39C7D}" dt="2023-02-27T09:45:40.578" v="1742" actId="1035"/>
          <ac:spMkLst>
            <pc:docMk/>
            <pc:sldMk cId="1965514352" sldId="263"/>
            <ac:spMk id="7" creationId="{7E19686D-4F61-ADA1-5B3C-631F8948C3F6}"/>
          </ac:spMkLst>
        </pc:spChg>
        <pc:spChg chg="mod">
          <ac:chgData name="Hans Pirlet" userId="5cce1b7d-0888-4b41-a45b-a861ff7539fd" providerId="ADAL" clId="{9D2D7142-D523-416A-82D8-BB0549C39C7D}" dt="2023-02-27T09:45:49.877" v="1796" actId="1035"/>
          <ac:spMkLst>
            <pc:docMk/>
            <pc:sldMk cId="1965514352" sldId="263"/>
            <ac:spMk id="8" creationId="{F236214C-7A09-FADC-1179-94A4760E33C0}"/>
          </ac:spMkLst>
        </pc:spChg>
      </pc:sldChg>
      <pc:sldChg chg="del">
        <pc:chgData name="Hans Pirlet" userId="5cce1b7d-0888-4b41-a45b-a861ff7539fd" providerId="ADAL" clId="{9D2D7142-D523-416A-82D8-BB0549C39C7D}" dt="2023-02-27T09:44:22.600" v="1693" actId="47"/>
        <pc:sldMkLst>
          <pc:docMk/>
          <pc:sldMk cId="1719160772" sldId="264"/>
        </pc:sldMkLst>
      </pc:sldChg>
      <pc:sldChg chg="del">
        <pc:chgData name="Hans Pirlet" userId="5cce1b7d-0888-4b41-a45b-a861ff7539fd" providerId="ADAL" clId="{9D2D7142-D523-416A-82D8-BB0549C39C7D}" dt="2023-02-27T09:44:22.600" v="1693" actId="47"/>
        <pc:sldMkLst>
          <pc:docMk/>
          <pc:sldMk cId="3673922300" sldId="265"/>
        </pc:sldMkLst>
      </pc:sldChg>
      <pc:sldChg chg="del">
        <pc:chgData name="Hans Pirlet" userId="5cce1b7d-0888-4b41-a45b-a861ff7539fd" providerId="ADAL" clId="{9D2D7142-D523-416A-82D8-BB0549C39C7D}" dt="2023-02-27T09:44:22.600" v="1693" actId="47"/>
        <pc:sldMkLst>
          <pc:docMk/>
          <pc:sldMk cId="733558474" sldId="266"/>
        </pc:sldMkLst>
      </pc:sldChg>
      <pc:sldChg chg="modSp add mod">
        <pc:chgData name="Hans Pirlet" userId="5cce1b7d-0888-4b41-a45b-a861ff7539fd" providerId="ADAL" clId="{9D2D7142-D523-416A-82D8-BB0549C39C7D}" dt="2023-02-27T15:33:55.183" v="2262" actId="20577"/>
        <pc:sldMkLst>
          <pc:docMk/>
          <pc:sldMk cId="1205166293" sldId="267"/>
        </pc:sldMkLst>
        <pc:spChg chg="mod">
          <ac:chgData name="Hans Pirlet" userId="5cce1b7d-0888-4b41-a45b-a861ff7539fd" providerId="ADAL" clId="{9D2D7142-D523-416A-82D8-BB0549C39C7D}" dt="2023-02-27T09:42:54.097" v="1666" actId="1036"/>
          <ac:spMkLst>
            <pc:docMk/>
            <pc:sldMk cId="1205166293" sldId="267"/>
            <ac:spMk id="7" creationId="{7E19686D-4F61-ADA1-5B3C-631F8948C3F6}"/>
          </ac:spMkLst>
        </pc:spChg>
        <pc:spChg chg="mod">
          <ac:chgData name="Hans Pirlet" userId="5cce1b7d-0888-4b41-a45b-a861ff7539fd" providerId="ADAL" clId="{9D2D7142-D523-416A-82D8-BB0549C39C7D}" dt="2023-02-27T15:33:55.183" v="2262" actId="20577"/>
          <ac:spMkLst>
            <pc:docMk/>
            <pc:sldMk cId="1205166293" sldId="267"/>
            <ac:spMk id="8" creationId="{F236214C-7A09-FADC-1179-94A4760E33C0}"/>
          </ac:spMkLst>
        </pc:spChg>
      </pc:sldChg>
      <pc:sldChg chg="addSp delSp modSp add mod">
        <pc:chgData name="Hans Pirlet" userId="5cce1b7d-0888-4b41-a45b-a861ff7539fd" providerId="ADAL" clId="{9D2D7142-D523-416A-82D8-BB0549C39C7D}" dt="2023-02-27T09:30:30.364" v="699" actId="1076"/>
        <pc:sldMkLst>
          <pc:docMk/>
          <pc:sldMk cId="1988572021" sldId="268"/>
        </pc:sldMkLst>
        <pc:spChg chg="del">
          <ac:chgData name="Hans Pirlet" userId="5cce1b7d-0888-4b41-a45b-a861ff7539fd" providerId="ADAL" clId="{9D2D7142-D523-416A-82D8-BB0549C39C7D}" dt="2023-02-27T09:30:09" v="691" actId="478"/>
          <ac:spMkLst>
            <pc:docMk/>
            <pc:sldMk cId="1988572021" sldId="268"/>
            <ac:spMk id="7" creationId="{7E19686D-4F61-ADA1-5B3C-631F8948C3F6}"/>
          </ac:spMkLst>
        </pc:spChg>
        <pc:spChg chg="del mod">
          <ac:chgData name="Hans Pirlet" userId="5cce1b7d-0888-4b41-a45b-a861ff7539fd" providerId="ADAL" clId="{9D2D7142-D523-416A-82D8-BB0549C39C7D}" dt="2023-02-27T09:30:07.463" v="690" actId="478"/>
          <ac:spMkLst>
            <pc:docMk/>
            <pc:sldMk cId="1988572021" sldId="268"/>
            <ac:spMk id="8" creationId="{F236214C-7A09-FADC-1179-94A4760E33C0}"/>
          </ac:spMkLst>
        </pc:spChg>
        <pc:picChg chg="add mod modCrop">
          <ac:chgData name="Hans Pirlet" userId="5cce1b7d-0888-4b41-a45b-a861ff7539fd" providerId="ADAL" clId="{9D2D7142-D523-416A-82D8-BB0549C39C7D}" dt="2023-02-27T09:30:30.364" v="699" actId="1076"/>
          <ac:picMkLst>
            <pc:docMk/>
            <pc:sldMk cId="1988572021" sldId="268"/>
            <ac:picMk id="6" creationId="{376F22AE-60E5-FC2D-6C93-1F4063D4A22B}"/>
          </ac:picMkLst>
        </pc:picChg>
      </pc:sldChg>
      <pc:sldChg chg="modSp add mod ord">
        <pc:chgData name="Hans Pirlet" userId="5cce1b7d-0888-4b41-a45b-a861ff7539fd" providerId="ADAL" clId="{9D2D7142-D523-416A-82D8-BB0549C39C7D}" dt="2023-02-27T15:36:50.118" v="2710" actId="404"/>
        <pc:sldMkLst>
          <pc:docMk/>
          <pc:sldMk cId="3758673773" sldId="269"/>
        </pc:sldMkLst>
        <pc:spChg chg="mod">
          <ac:chgData name="Hans Pirlet" userId="5cce1b7d-0888-4b41-a45b-a861ff7539fd" providerId="ADAL" clId="{9D2D7142-D523-416A-82D8-BB0549C39C7D}" dt="2023-02-27T09:34:41.150" v="1132" actId="1076"/>
          <ac:spMkLst>
            <pc:docMk/>
            <pc:sldMk cId="3758673773" sldId="269"/>
            <ac:spMk id="7" creationId="{7E19686D-4F61-ADA1-5B3C-631F8948C3F6}"/>
          </ac:spMkLst>
        </pc:spChg>
        <pc:spChg chg="mod">
          <ac:chgData name="Hans Pirlet" userId="5cce1b7d-0888-4b41-a45b-a861ff7539fd" providerId="ADAL" clId="{9D2D7142-D523-416A-82D8-BB0549C39C7D}" dt="2023-02-27T15:36:50.118" v="2710" actId="404"/>
          <ac:spMkLst>
            <pc:docMk/>
            <pc:sldMk cId="3758673773" sldId="269"/>
            <ac:spMk id="8" creationId="{F236214C-7A09-FADC-1179-94A4760E33C0}"/>
          </ac:spMkLst>
        </pc:spChg>
      </pc:sldChg>
      <pc:sldChg chg="addSp modSp add mod">
        <pc:chgData name="Hans Pirlet" userId="5cce1b7d-0888-4b41-a45b-a861ff7539fd" providerId="ADAL" clId="{9D2D7142-D523-416A-82D8-BB0549C39C7D}" dt="2023-02-27T09:41:25.671" v="1567" actId="20577"/>
        <pc:sldMkLst>
          <pc:docMk/>
          <pc:sldMk cId="111438922" sldId="270"/>
        </pc:sldMkLst>
        <pc:spChg chg="mod">
          <ac:chgData name="Hans Pirlet" userId="5cce1b7d-0888-4b41-a45b-a861ff7539fd" providerId="ADAL" clId="{9D2D7142-D523-416A-82D8-BB0549C39C7D}" dt="2023-02-27T09:41:25.671" v="1567" actId="20577"/>
          <ac:spMkLst>
            <pc:docMk/>
            <pc:sldMk cId="111438922" sldId="270"/>
            <ac:spMk id="7" creationId="{7E19686D-4F61-ADA1-5B3C-631F8948C3F6}"/>
          </ac:spMkLst>
        </pc:spChg>
        <pc:spChg chg="mod">
          <ac:chgData name="Hans Pirlet" userId="5cce1b7d-0888-4b41-a45b-a861ff7539fd" providerId="ADAL" clId="{9D2D7142-D523-416A-82D8-BB0549C39C7D}" dt="2023-02-27T09:40:56.991" v="1550" actId="5793"/>
          <ac:spMkLst>
            <pc:docMk/>
            <pc:sldMk cId="111438922" sldId="270"/>
            <ac:spMk id="8" creationId="{F236214C-7A09-FADC-1179-94A4760E33C0}"/>
          </ac:spMkLst>
        </pc:spChg>
        <pc:graphicFrameChg chg="add mod modGraphic">
          <ac:chgData name="Hans Pirlet" userId="5cce1b7d-0888-4b41-a45b-a861ff7539fd" providerId="ADAL" clId="{9D2D7142-D523-416A-82D8-BB0549C39C7D}" dt="2023-02-27T09:41:01.277" v="1555" actId="1035"/>
          <ac:graphicFrameMkLst>
            <pc:docMk/>
            <pc:sldMk cId="111438922" sldId="270"/>
            <ac:graphicFrameMk id="3" creationId="{FEA269D4-F21B-08B6-6D9A-8C0924F1F614}"/>
          </ac:graphicFrameMkLst>
        </pc:graphicFrameChg>
      </pc:sldChg>
      <pc:sldChg chg="modSp add mod">
        <pc:chgData name="Hans Pirlet" userId="5cce1b7d-0888-4b41-a45b-a861ff7539fd" providerId="ADAL" clId="{9D2D7142-D523-416A-82D8-BB0549C39C7D}" dt="2023-02-27T09:49:36.949" v="1993" actId="14100"/>
        <pc:sldMkLst>
          <pc:docMk/>
          <pc:sldMk cId="3391269411" sldId="271"/>
        </pc:sldMkLst>
        <pc:spChg chg="mod">
          <ac:chgData name="Hans Pirlet" userId="5cce1b7d-0888-4b41-a45b-a861ff7539fd" providerId="ADAL" clId="{9D2D7142-D523-416A-82D8-BB0549C39C7D}" dt="2023-02-27T09:46:24.741" v="1828" actId="1035"/>
          <ac:spMkLst>
            <pc:docMk/>
            <pc:sldMk cId="3391269411" sldId="271"/>
            <ac:spMk id="4" creationId="{5E8E532E-6740-D021-F3C9-50D2206AE1DD}"/>
          </ac:spMkLst>
        </pc:spChg>
        <pc:spChg chg="mod">
          <ac:chgData name="Hans Pirlet" userId="5cce1b7d-0888-4b41-a45b-a861ff7539fd" providerId="ADAL" clId="{9D2D7142-D523-416A-82D8-BB0549C39C7D}" dt="2023-02-27T09:49:36.949" v="1993" actId="14100"/>
          <ac:spMkLst>
            <pc:docMk/>
            <pc:sldMk cId="3391269411" sldId="271"/>
            <ac:spMk id="7" creationId="{7E19686D-4F61-ADA1-5B3C-631F8948C3F6}"/>
          </ac:spMkLst>
        </pc:spChg>
        <pc:spChg chg="mod">
          <ac:chgData name="Hans Pirlet" userId="5cce1b7d-0888-4b41-a45b-a861ff7539fd" providerId="ADAL" clId="{9D2D7142-D523-416A-82D8-BB0549C39C7D}" dt="2023-02-27T09:47:54.468" v="1939" actId="404"/>
          <ac:spMkLst>
            <pc:docMk/>
            <pc:sldMk cId="3391269411" sldId="271"/>
            <ac:spMk id="8" creationId="{F236214C-7A09-FADC-1179-94A4760E33C0}"/>
          </ac:spMkLst>
        </pc:spChg>
      </pc:sldChg>
      <pc:sldChg chg="delSp modSp add mod">
        <pc:chgData name="Hans Pirlet" userId="5cce1b7d-0888-4b41-a45b-a861ff7539fd" providerId="ADAL" clId="{9D2D7142-D523-416A-82D8-BB0549C39C7D}" dt="2023-02-27T15:37:09.948" v="2748" actId="6549"/>
        <pc:sldMkLst>
          <pc:docMk/>
          <pc:sldMk cId="111804114" sldId="272"/>
        </pc:sldMkLst>
        <pc:spChg chg="mod">
          <ac:chgData name="Hans Pirlet" userId="5cce1b7d-0888-4b41-a45b-a861ff7539fd" providerId="ADAL" clId="{9D2D7142-D523-416A-82D8-BB0549C39C7D}" dt="2023-02-27T09:48:10.029" v="1960" actId="20577"/>
          <ac:spMkLst>
            <pc:docMk/>
            <pc:sldMk cId="111804114" sldId="272"/>
            <ac:spMk id="7" creationId="{7E19686D-4F61-ADA1-5B3C-631F8948C3F6}"/>
          </ac:spMkLst>
        </pc:spChg>
        <pc:spChg chg="mod">
          <ac:chgData name="Hans Pirlet" userId="5cce1b7d-0888-4b41-a45b-a861ff7539fd" providerId="ADAL" clId="{9D2D7142-D523-416A-82D8-BB0549C39C7D}" dt="2023-02-27T15:37:09.948" v="2748" actId="6549"/>
          <ac:spMkLst>
            <pc:docMk/>
            <pc:sldMk cId="111804114" sldId="272"/>
            <ac:spMk id="8" creationId="{F236214C-7A09-FADC-1179-94A4760E33C0}"/>
          </ac:spMkLst>
        </pc:spChg>
        <pc:graphicFrameChg chg="del">
          <ac:chgData name="Hans Pirlet" userId="5cce1b7d-0888-4b41-a45b-a861ff7539fd" providerId="ADAL" clId="{9D2D7142-D523-416A-82D8-BB0549C39C7D}" dt="2023-02-27T09:48:02.671" v="1941" actId="478"/>
          <ac:graphicFrameMkLst>
            <pc:docMk/>
            <pc:sldMk cId="111804114" sldId="272"/>
            <ac:graphicFrameMk id="3" creationId="{FEA269D4-F21B-08B6-6D9A-8C0924F1F614}"/>
          </ac:graphicFrameMkLst>
        </pc:graphicFrameChg>
      </pc:sldChg>
    </pc:docChg>
  </pc:docChgLst>
  <pc:docChgLst>
    <pc:chgData name="Hans Pirlet" userId="5cce1b7d-0888-4b41-a45b-a861ff7539fd" providerId="ADAL" clId="{AE040B2F-3483-42A7-B4D3-3F4ECC5C8F2A}"/>
    <pc:docChg chg="custSel modSld">
      <pc:chgData name="Hans Pirlet" userId="5cce1b7d-0888-4b41-a45b-a861ff7539fd" providerId="ADAL" clId="{AE040B2F-3483-42A7-B4D3-3F4ECC5C8F2A}" dt="2023-10-05T14:44:33.243" v="148" actId="729"/>
      <pc:docMkLst>
        <pc:docMk/>
      </pc:docMkLst>
      <pc:sldChg chg="mod modShow">
        <pc:chgData name="Hans Pirlet" userId="5cce1b7d-0888-4b41-a45b-a861ff7539fd" providerId="ADAL" clId="{AE040B2F-3483-42A7-B4D3-3F4ECC5C8F2A}" dt="2023-10-05T14:43:15.049" v="145" actId="729"/>
        <pc:sldMkLst>
          <pc:docMk/>
          <pc:sldMk cId="240716731" sldId="292"/>
        </pc:sldMkLst>
      </pc:sldChg>
      <pc:sldChg chg="mod modShow">
        <pc:chgData name="Hans Pirlet" userId="5cce1b7d-0888-4b41-a45b-a861ff7539fd" providerId="ADAL" clId="{AE040B2F-3483-42A7-B4D3-3F4ECC5C8F2A}" dt="2023-10-05T14:44:33.243" v="148" actId="729"/>
        <pc:sldMkLst>
          <pc:docMk/>
          <pc:sldMk cId="577637033" sldId="300"/>
        </pc:sldMkLst>
      </pc:sldChg>
      <pc:sldChg chg="mod modShow">
        <pc:chgData name="Hans Pirlet" userId="5cce1b7d-0888-4b41-a45b-a861ff7539fd" providerId="ADAL" clId="{AE040B2F-3483-42A7-B4D3-3F4ECC5C8F2A}" dt="2023-10-05T14:43:37.642" v="146" actId="729"/>
        <pc:sldMkLst>
          <pc:docMk/>
          <pc:sldMk cId="2206600286" sldId="302"/>
        </pc:sldMkLst>
      </pc:sldChg>
      <pc:sldChg chg="modSp mod">
        <pc:chgData name="Hans Pirlet" userId="5cce1b7d-0888-4b41-a45b-a861ff7539fd" providerId="ADAL" clId="{AE040B2F-3483-42A7-B4D3-3F4ECC5C8F2A}" dt="2023-10-04T12:57:04.389" v="144" actId="20577"/>
        <pc:sldMkLst>
          <pc:docMk/>
          <pc:sldMk cId="2522865924" sldId="384"/>
        </pc:sldMkLst>
        <pc:spChg chg="mod">
          <ac:chgData name="Hans Pirlet" userId="5cce1b7d-0888-4b41-a45b-a861ff7539fd" providerId="ADAL" clId="{AE040B2F-3483-42A7-B4D3-3F4ECC5C8F2A}" dt="2023-10-04T12:57:04.389" v="144" actId="20577"/>
          <ac:spMkLst>
            <pc:docMk/>
            <pc:sldMk cId="2522865924" sldId="384"/>
            <ac:spMk id="3" creationId="{E3991DAB-0FFD-3FDD-007E-B3EFF335E97A}"/>
          </ac:spMkLst>
        </pc:spChg>
      </pc:sldChg>
    </pc:docChg>
  </pc:docChgLst>
  <pc:docChgLst>
    <pc:chgData name="Hans Pirlet" userId="5cce1b7d-0888-4b41-a45b-a861ff7539fd" providerId="ADAL" clId="{BCF71101-D724-4909-AA1C-51662C416E1B}"/>
    <pc:docChg chg="undo custSel addSld delSld modSld sldOrd">
      <pc:chgData name="Hans Pirlet" userId="5cce1b7d-0888-4b41-a45b-a861ff7539fd" providerId="ADAL" clId="{BCF71101-D724-4909-AA1C-51662C416E1B}" dt="2023-11-27T11:32:31.690" v="1921" actId="1037"/>
      <pc:docMkLst>
        <pc:docMk/>
      </pc:docMkLst>
      <pc:sldChg chg="addSp delSp modSp mod">
        <pc:chgData name="Hans Pirlet" userId="5cce1b7d-0888-4b41-a45b-a861ff7539fd" providerId="ADAL" clId="{BCF71101-D724-4909-AA1C-51662C416E1B}" dt="2023-11-27T11:20:20.081" v="1814" actId="1076"/>
        <pc:sldMkLst>
          <pc:docMk/>
          <pc:sldMk cId="134748122" sldId="256"/>
        </pc:sldMkLst>
        <pc:spChg chg="mod">
          <ac:chgData name="Hans Pirlet" userId="5cce1b7d-0888-4b41-a45b-a861ff7539fd" providerId="ADAL" clId="{BCF71101-D724-4909-AA1C-51662C416E1B}" dt="2023-11-27T09:34:34.100" v="5" actId="20577"/>
          <ac:spMkLst>
            <pc:docMk/>
            <pc:sldMk cId="134748122" sldId="256"/>
            <ac:spMk id="9" creationId="{643BF5D0-BDA4-10F2-8338-A864BD012F55}"/>
          </ac:spMkLst>
        </pc:spChg>
        <pc:spChg chg="mod">
          <ac:chgData name="Hans Pirlet" userId="5cce1b7d-0888-4b41-a45b-a861ff7539fd" providerId="ADAL" clId="{BCF71101-D724-4909-AA1C-51662C416E1B}" dt="2023-11-27T09:37:57.834" v="28" actId="255"/>
          <ac:spMkLst>
            <pc:docMk/>
            <pc:sldMk cId="134748122" sldId="256"/>
            <ac:spMk id="10" creationId="{7326CF51-7BD2-71DE-3A12-E8CC1FFEA79A}"/>
          </ac:spMkLst>
        </pc:spChg>
        <pc:picChg chg="del">
          <ac:chgData name="Hans Pirlet" userId="5cce1b7d-0888-4b41-a45b-a861ff7539fd" providerId="ADAL" clId="{BCF71101-D724-4909-AA1C-51662C416E1B}" dt="2023-11-27T11:18:14.539" v="1788" actId="478"/>
          <ac:picMkLst>
            <pc:docMk/>
            <pc:sldMk cId="134748122" sldId="256"/>
            <ac:picMk id="2" creationId="{3D99A687-2747-37D7-43C6-F0257338436E}"/>
          </ac:picMkLst>
        </pc:picChg>
        <pc:picChg chg="add del mod modCrop">
          <ac:chgData name="Hans Pirlet" userId="5cce1b7d-0888-4b41-a45b-a861ff7539fd" providerId="ADAL" clId="{BCF71101-D724-4909-AA1C-51662C416E1B}" dt="2023-11-27T11:18:25.714" v="1793" actId="478"/>
          <ac:picMkLst>
            <pc:docMk/>
            <pc:sldMk cId="134748122" sldId="256"/>
            <ac:picMk id="5" creationId="{5A93976C-1CE1-06F0-99CC-6BFF1FE20E4F}"/>
          </ac:picMkLst>
        </pc:picChg>
        <pc:picChg chg="add del mod modCrop">
          <ac:chgData name="Hans Pirlet" userId="5cce1b7d-0888-4b41-a45b-a861ff7539fd" providerId="ADAL" clId="{BCF71101-D724-4909-AA1C-51662C416E1B}" dt="2023-11-27T11:19:25.466" v="1803" actId="478"/>
          <ac:picMkLst>
            <pc:docMk/>
            <pc:sldMk cId="134748122" sldId="256"/>
            <ac:picMk id="7" creationId="{CC4D0EA5-115C-B2FA-73E7-2C708E88D445}"/>
          </ac:picMkLst>
        </pc:picChg>
        <pc:picChg chg="del">
          <ac:chgData name="Hans Pirlet" userId="5cce1b7d-0888-4b41-a45b-a861ff7539fd" providerId="ADAL" clId="{BCF71101-D724-4909-AA1C-51662C416E1B}" dt="2023-11-27T11:18:13.714" v="1787" actId="478"/>
          <ac:picMkLst>
            <pc:docMk/>
            <pc:sldMk cId="134748122" sldId="256"/>
            <ac:picMk id="8" creationId="{26658A66-E635-C1B5-3D96-129F5807307B}"/>
          </ac:picMkLst>
        </pc:picChg>
        <pc:picChg chg="add mod modCrop">
          <ac:chgData name="Hans Pirlet" userId="5cce1b7d-0888-4b41-a45b-a861ff7539fd" providerId="ADAL" clId="{BCF71101-D724-4909-AA1C-51662C416E1B}" dt="2023-11-27T11:20:20.081" v="1814" actId="1076"/>
          <ac:picMkLst>
            <pc:docMk/>
            <pc:sldMk cId="134748122" sldId="256"/>
            <ac:picMk id="12" creationId="{7A637717-D9A8-F170-8CCE-1BEC60DBC739}"/>
          </ac:picMkLst>
        </pc:picChg>
      </pc:sldChg>
      <pc:sldChg chg="del">
        <pc:chgData name="Hans Pirlet" userId="5cce1b7d-0888-4b41-a45b-a861ff7539fd" providerId="ADAL" clId="{BCF71101-D724-4909-AA1C-51662C416E1B}" dt="2023-11-27T09:37:30.777" v="18" actId="47"/>
        <pc:sldMkLst>
          <pc:docMk/>
          <pc:sldMk cId="240716731" sldId="292"/>
        </pc:sldMkLst>
      </pc:sldChg>
      <pc:sldChg chg="del">
        <pc:chgData name="Hans Pirlet" userId="5cce1b7d-0888-4b41-a45b-a861ff7539fd" providerId="ADAL" clId="{BCF71101-D724-4909-AA1C-51662C416E1B}" dt="2023-11-27T09:37:33.004" v="19" actId="47"/>
        <pc:sldMkLst>
          <pc:docMk/>
          <pc:sldMk cId="2292923115" sldId="293"/>
        </pc:sldMkLst>
      </pc:sldChg>
      <pc:sldChg chg="addSp delSp modSp mod">
        <pc:chgData name="Hans Pirlet" userId="5cce1b7d-0888-4b41-a45b-a861ff7539fd" providerId="ADAL" clId="{BCF71101-D724-4909-AA1C-51662C416E1B}" dt="2023-11-27T11:24:44.408" v="1889" actId="1036"/>
        <pc:sldMkLst>
          <pc:docMk/>
          <pc:sldMk cId="462215113" sldId="295"/>
        </pc:sldMkLst>
        <pc:spChg chg="mod">
          <ac:chgData name="Hans Pirlet" userId="5cce1b7d-0888-4b41-a45b-a861ff7539fd" providerId="ADAL" clId="{BCF71101-D724-4909-AA1C-51662C416E1B}" dt="2023-11-27T09:40:03.364" v="60" actId="20577"/>
          <ac:spMkLst>
            <pc:docMk/>
            <pc:sldMk cId="462215113" sldId="295"/>
            <ac:spMk id="7" creationId="{7E19686D-4F61-ADA1-5B3C-631F8948C3F6}"/>
          </ac:spMkLst>
        </pc:spChg>
        <pc:spChg chg="del mod">
          <ac:chgData name="Hans Pirlet" userId="5cce1b7d-0888-4b41-a45b-a861ff7539fd" providerId="ADAL" clId="{BCF71101-D724-4909-AA1C-51662C416E1B}" dt="2023-11-27T10:54:00.456" v="1280" actId="478"/>
          <ac:spMkLst>
            <pc:docMk/>
            <pc:sldMk cId="462215113" sldId="295"/>
            <ac:spMk id="8" creationId="{F236214C-7A09-FADC-1179-94A4760E33C0}"/>
          </ac:spMkLst>
        </pc:spChg>
        <pc:spChg chg="add mod">
          <ac:chgData name="Hans Pirlet" userId="5cce1b7d-0888-4b41-a45b-a861ff7539fd" providerId="ADAL" clId="{BCF71101-D724-4909-AA1C-51662C416E1B}" dt="2023-11-27T10:58:42.021" v="1510" actId="1076"/>
          <ac:spMkLst>
            <pc:docMk/>
            <pc:sldMk cId="462215113" sldId="295"/>
            <ac:spMk id="10" creationId="{C56B4FF7-E512-3EF1-57E0-13D5A185914A}"/>
          </ac:spMkLst>
        </pc:spChg>
        <pc:spChg chg="add mod">
          <ac:chgData name="Hans Pirlet" userId="5cce1b7d-0888-4b41-a45b-a861ff7539fd" providerId="ADAL" clId="{BCF71101-D724-4909-AA1C-51662C416E1B}" dt="2023-11-27T10:58:42.021" v="1510" actId="1076"/>
          <ac:spMkLst>
            <pc:docMk/>
            <pc:sldMk cId="462215113" sldId="295"/>
            <ac:spMk id="11" creationId="{54564646-BF42-D2E2-8475-BAAD1D589AC4}"/>
          </ac:spMkLst>
        </pc:spChg>
        <pc:graphicFrameChg chg="del">
          <ac:chgData name="Hans Pirlet" userId="5cce1b7d-0888-4b41-a45b-a861ff7539fd" providerId="ADAL" clId="{BCF71101-D724-4909-AA1C-51662C416E1B}" dt="2023-11-27T09:40:06.319" v="61" actId="478"/>
          <ac:graphicFrameMkLst>
            <pc:docMk/>
            <pc:sldMk cId="462215113" sldId="295"/>
            <ac:graphicFrameMk id="3" creationId="{F9FDAD5B-5CAB-4765-0EC9-E8894F47106B}"/>
          </ac:graphicFrameMkLst>
        </pc:graphicFrameChg>
        <pc:picChg chg="add mod modCrop">
          <ac:chgData name="Hans Pirlet" userId="5cce1b7d-0888-4b41-a45b-a861ff7539fd" providerId="ADAL" clId="{BCF71101-D724-4909-AA1C-51662C416E1B}" dt="2023-11-27T11:24:44.408" v="1889" actId="1036"/>
          <ac:picMkLst>
            <pc:docMk/>
            <pc:sldMk cId="462215113" sldId="295"/>
            <ac:picMk id="9" creationId="{07041C88-E5A3-E24E-9E8A-32C1EC1239E4}"/>
          </ac:picMkLst>
        </pc:picChg>
      </pc:sldChg>
      <pc:sldChg chg="del">
        <pc:chgData name="Hans Pirlet" userId="5cce1b7d-0888-4b41-a45b-a861ff7539fd" providerId="ADAL" clId="{BCF71101-D724-4909-AA1C-51662C416E1B}" dt="2023-11-27T11:15:52.979" v="1780" actId="47"/>
        <pc:sldMkLst>
          <pc:docMk/>
          <pc:sldMk cId="207968551" sldId="296"/>
        </pc:sldMkLst>
      </pc:sldChg>
      <pc:sldChg chg="addSp delSp modSp mod ord">
        <pc:chgData name="Hans Pirlet" userId="5cce1b7d-0888-4b41-a45b-a861ff7539fd" providerId="ADAL" clId="{BCF71101-D724-4909-AA1C-51662C416E1B}" dt="2023-11-27T11:01:23.191" v="1550" actId="1036"/>
        <pc:sldMkLst>
          <pc:docMk/>
          <pc:sldMk cId="358479942" sldId="297"/>
        </pc:sldMkLst>
        <pc:spChg chg="mod">
          <ac:chgData name="Hans Pirlet" userId="5cce1b7d-0888-4b41-a45b-a861ff7539fd" providerId="ADAL" clId="{BCF71101-D724-4909-AA1C-51662C416E1B}" dt="2023-11-27T10:03:51.183" v="89"/>
          <ac:spMkLst>
            <pc:docMk/>
            <pc:sldMk cId="358479942" sldId="297"/>
            <ac:spMk id="7" creationId="{7E19686D-4F61-ADA1-5B3C-631F8948C3F6}"/>
          </ac:spMkLst>
        </pc:spChg>
        <pc:spChg chg="del mod">
          <ac:chgData name="Hans Pirlet" userId="5cce1b7d-0888-4b41-a45b-a861ff7539fd" providerId="ADAL" clId="{BCF71101-D724-4909-AA1C-51662C416E1B}" dt="2023-11-27T10:51:19.073" v="1022" actId="478"/>
          <ac:spMkLst>
            <pc:docMk/>
            <pc:sldMk cId="358479942" sldId="297"/>
            <ac:spMk id="8" creationId="{F236214C-7A09-FADC-1179-94A4760E33C0}"/>
          </ac:spMkLst>
        </pc:spChg>
        <pc:spChg chg="add mod">
          <ac:chgData name="Hans Pirlet" userId="5cce1b7d-0888-4b41-a45b-a861ff7539fd" providerId="ADAL" clId="{BCF71101-D724-4909-AA1C-51662C416E1B}" dt="2023-11-27T11:01:23.191" v="1550" actId="1036"/>
          <ac:spMkLst>
            <pc:docMk/>
            <pc:sldMk cId="358479942" sldId="297"/>
            <ac:spMk id="10" creationId="{C3A03662-ADB8-8647-ADFC-B2230544FC89}"/>
          </ac:spMkLst>
        </pc:spChg>
        <pc:spChg chg="add mod">
          <ac:chgData name="Hans Pirlet" userId="5cce1b7d-0888-4b41-a45b-a861ff7539fd" providerId="ADAL" clId="{BCF71101-D724-4909-AA1C-51662C416E1B}" dt="2023-11-27T11:01:23.191" v="1550" actId="1036"/>
          <ac:spMkLst>
            <pc:docMk/>
            <pc:sldMk cId="358479942" sldId="297"/>
            <ac:spMk id="11" creationId="{009ABE4F-D366-30A2-8502-5DF2036A6DA6}"/>
          </ac:spMkLst>
        </pc:spChg>
        <pc:graphicFrameChg chg="del">
          <ac:chgData name="Hans Pirlet" userId="5cce1b7d-0888-4b41-a45b-a861ff7539fd" providerId="ADAL" clId="{BCF71101-D724-4909-AA1C-51662C416E1B}" dt="2023-11-27T10:03:40.964" v="88" actId="478"/>
          <ac:graphicFrameMkLst>
            <pc:docMk/>
            <pc:sldMk cId="358479942" sldId="297"/>
            <ac:graphicFrameMk id="3" creationId="{8237723D-8CC2-4111-977C-262FE35D2FD0}"/>
          </ac:graphicFrameMkLst>
        </pc:graphicFrameChg>
        <pc:picChg chg="add mod modCrop">
          <ac:chgData name="Hans Pirlet" userId="5cce1b7d-0888-4b41-a45b-a861ff7539fd" providerId="ADAL" clId="{BCF71101-D724-4909-AA1C-51662C416E1B}" dt="2023-11-27T10:58:58.630" v="1514" actId="14100"/>
          <ac:picMkLst>
            <pc:docMk/>
            <pc:sldMk cId="358479942" sldId="297"/>
            <ac:picMk id="9" creationId="{B6CA5099-C98A-FD83-114D-C0709FD09802}"/>
          </ac:picMkLst>
        </pc:picChg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496950675" sldId="298"/>
        </pc:sldMkLst>
      </pc:sldChg>
      <pc:sldChg chg="del">
        <pc:chgData name="Hans Pirlet" userId="5cce1b7d-0888-4b41-a45b-a861ff7539fd" providerId="ADAL" clId="{BCF71101-D724-4909-AA1C-51662C416E1B}" dt="2023-11-27T11:15:53.497" v="1782" actId="47"/>
        <pc:sldMkLst>
          <pc:docMk/>
          <pc:sldMk cId="1870348459" sldId="299"/>
        </pc:sldMkLst>
      </pc:sldChg>
      <pc:sldChg chg="del">
        <pc:chgData name="Hans Pirlet" userId="5cce1b7d-0888-4b41-a45b-a861ff7539fd" providerId="ADAL" clId="{BCF71101-D724-4909-AA1C-51662C416E1B}" dt="2023-11-27T11:15:53.470" v="1781" actId="47"/>
        <pc:sldMkLst>
          <pc:docMk/>
          <pc:sldMk cId="577637033" sldId="300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255018016" sldId="301"/>
        </pc:sldMkLst>
      </pc:sldChg>
      <pc:sldChg chg="addSp delSp modSp mod ord modShow">
        <pc:chgData name="Hans Pirlet" userId="5cce1b7d-0888-4b41-a45b-a861ff7539fd" providerId="ADAL" clId="{BCF71101-D724-4909-AA1C-51662C416E1B}" dt="2023-11-27T11:22:32.098" v="1864" actId="1036"/>
        <pc:sldMkLst>
          <pc:docMk/>
          <pc:sldMk cId="2206600286" sldId="302"/>
        </pc:sldMkLst>
        <pc:spChg chg="mod ord">
          <ac:chgData name="Hans Pirlet" userId="5cce1b7d-0888-4b41-a45b-a861ff7539fd" providerId="ADAL" clId="{BCF71101-D724-4909-AA1C-51662C416E1B}" dt="2023-11-27T10:24:38.566" v="389" actId="166"/>
          <ac:spMkLst>
            <pc:docMk/>
            <pc:sldMk cId="2206600286" sldId="302"/>
            <ac:spMk id="7" creationId="{7E19686D-4F61-ADA1-5B3C-631F8948C3F6}"/>
          </ac:spMkLst>
        </pc:spChg>
        <pc:spChg chg="mod">
          <ac:chgData name="Hans Pirlet" userId="5cce1b7d-0888-4b41-a45b-a861ff7539fd" providerId="ADAL" clId="{BCF71101-D724-4909-AA1C-51662C416E1B}" dt="2023-11-27T11:21:13.792" v="1817" actId="1076"/>
          <ac:spMkLst>
            <pc:docMk/>
            <pc:sldMk cId="2206600286" sldId="302"/>
            <ac:spMk id="8" creationId="{F236214C-7A09-FADC-1179-94A4760E33C0}"/>
          </ac:spMkLst>
        </pc:spChg>
        <pc:spChg chg="mod">
          <ac:chgData name="Hans Pirlet" userId="5cce1b7d-0888-4b41-a45b-a861ff7539fd" providerId="ADAL" clId="{BCF71101-D724-4909-AA1C-51662C416E1B}" dt="2023-11-27T10:24:03.266" v="382" actId="1037"/>
          <ac:spMkLst>
            <pc:docMk/>
            <pc:sldMk cId="2206600286" sldId="302"/>
            <ac:spMk id="12" creationId="{A453172A-EB15-98BD-5698-02C4C67AB896}"/>
          </ac:spMkLst>
        </pc:spChg>
        <pc:spChg chg="add del">
          <ac:chgData name="Hans Pirlet" userId="5cce1b7d-0888-4b41-a45b-a861ff7539fd" providerId="ADAL" clId="{BCF71101-D724-4909-AA1C-51662C416E1B}" dt="2023-11-27T10:29:01.048" v="443" actId="478"/>
          <ac:spMkLst>
            <pc:docMk/>
            <pc:sldMk cId="2206600286" sldId="302"/>
            <ac:spMk id="15" creationId="{6D14D10B-5898-1837-C2FC-62D6A05B0DE3}"/>
          </ac:spMkLst>
        </pc:spChg>
        <pc:spChg chg="add mod">
          <ac:chgData name="Hans Pirlet" userId="5cce1b7d-0888-4b41-a45b-a861ff7539fd" providerId="ADAL" clId="{BCF71101-D724-4909-AA1C-51662C416E1B}" dt="2023-11-27T10:36:30.967" v="729" actId="1076"/>
          <ac:spMkLst>
            <pc:docMk/>
            <pc:sldMk cId="2206600286" sldId="302"/>
            <ac:spMk id="16" creationId="{92B03902-094A-11C4-7C52-4189343D4A79}"/>
          </ac:spMkLst>
        </pc:spChg>
        <pc:spChg chg="add mod">
          <ac:chgData name="Hans Pirlet" userId="5cce1b7d-0888-4b41-a45b-a861ff7539fd" providerId="ADAL" clId="{BCF71101-D724-4909-AA1C-51662C416E1B}" dt="2023-11-27T10:46:43.176" v="833" actId="1076"/>
          <ac:spMkLst>
            <pc:docMk/>
            <pc:sldMk cId="2206600286" sldId="302"/>
            <ac:spMk id="17" creationId="{9ADBBE49-DC17-F73D-4F72-3068A732B760}"/>
          </ac:spMkLst>
        </pc:spChg>
        <pc:spChg chg="add mod">
          <ac:chgData name="Hans Pirlet" userId="5cce1b7d-0888-4b41-a45b-a861ff7539fd" providerId="ADAL" clId="{BCF71101-D724-4909-AA1C-51662C416E1B}" dt="2023-11-27T11:22:32.098" v="1864" actId="1036"/>
          <ac:spMkLst>
            <pc:docMk/>
            <pc:sldMk cId="2206600286" sldId="302"/>
            <ac:spMk id="18" creationId="{B1767BEA-43F2-6662-7B4A-E388D310211E}"/>
          </ac:spMkLst>
        </pc:spChg>
        <pc:spChg chg="add mod">
          <ac:chgData name="Hans Pirlet" userId="5cce1b7d-0888-4b41-a45b-a861ff7539fd" providerId="ADAL" clId="{BCF71101-D724-4909-AA1C-51662C416E1B}" dt="2023-11-27T11:22:32.098" v="1864" actId="1036"/>
          <ac:spMkLst>
            <pc:docMk/>
            <pc:sldMk cId="2206600286" sldId="302"/>
            <ac:spMk id="19" creationId="{EC974FDD-CC60-2BD9-ACB2-2AA9270E5753}"/>
          </ac:spMkLst>
        </pc:spChg>
        <pc:spChg chg="add mod">
          <ac:chgData name="Hans Pirlet" userId="5cce1b7d-0888-4b41-a45b-a861ff7539fd" providerId="ADAL" clId="{BCF71101-D724-4909-AA1C-51662C416E1B}" dt="2023-11-27T11:21:29.512" v="1850" actId="1036"/>
          <ac:spMkLst>
            <pc:docMk/>
            <pc:sldMk cId="2206600286" sldId="302"/>
            <ac:spMk id="20" creationId="{A74541EE-C5EB-17AB-E0D3-C494428710F4}"/>
          </ac:spMkLst>
        </pc:spChg>
        <pc:spChg chg="add mod">
          <ac:chgData name="Hans Pirlet" userId="5cce1b7d-0888-4b41-a45b-a861ff7539fd" providerId="ADAL" clId="{BCF71101-D724-4909-AA1C-51662C416E1B}" dt="2023-11-27T11:21:29.512" v="1850" actId="1036"/>
          <ac:spMkLst>
            <pc:docMk/>
            <pc:sldMk cId="2206600286" sldId="302"/>
            <ac:spMk id="21" creationId="{DAAE36A5-578F-D817-66FD-C96FB8D54089}"/>
          </ac:spMkLst>
        </pc:spChg>
        <pc:picChg chg="add mod ord modCrop">
          <ac:chgData name="Hans Pirlet" userId="5cce1b7d-0888-4b41-a45b-a861ff7539fd" providerId="ADAL" clId="{BCF71101-D724-4909-AA1C-51662C416E1B}" dt="2023-11-27T10:23:46.651" v="328" actId="732"/>
          <ac:picMkLst>
            <pc:docMk/>
            <pc:sldMk cId="2206600286" sldId="302"/>
            <ac:picMk id="6" creationId="{75C8DAF2-F1F7-309A-0E46-FD1FD7C64BF9}"/>
          </ac:picMkLst>
        </pc:picChg>
        <pc:picChg chg="del">
          <ac:chgData name="Hans Pirlet" userId="5cce1b7d-0888-4b41-a45b-a861ff7539fd" providerId="ADAL" clId="{BCF71101-D724-4909-AA1C-51662C416E1B}" dt="2023-11-27T10:22:04.461" v="298" actId="478"/>
          <ac:picMkLst>
            <pc:docMk/>
            <pc:sldMk cId="2206600286" sldId="302"/>
            <ac:picMk id="9" creationId="{81303C2F-9D6D-B5F8-E8A6-31DDC01F0703}"/>
          </ac:picMkLst>
        </pc:picChg>
        <pc:picChg chg="del">
          <ac:chgData name="Hans Pirlet" userId="5cce1b7d-0888-4b41-a45b-a861ff7539fd" providerId="ADAL" clId="{BCF71101-D724-4909-AA1C-51662C416E1B}" dt="2023-11-27T10:24:18.596" v="384" actId="478"/>
          <ac:picMkLst>
            <pc:docMk/>
            <pc:sldMk cId="2206600286" sldId="302"/>
            <ac:picMk id="11" creationId="{506BCC76-8329-ECF6-C19B-AC18AC71828F}"/>
          </ac:picMkLst>
        </pc:picChg>
        <pc:picChg chg="add mod modCrop">
          <ac:chgData name="Hans Pirlet" userId="5cce1b7d-0888-4b41-a45b-a861ff7539fd" providerId="ADAL" clId="{BCF71101-D724-4909-AA1C-51662C416E1B}" dt="2023-11-27T10:23:37.828" v="327" actId="1035"/>
          <ac:picMkLst>
            <pc:docMk/>
            <pc:sldMk cId="2206600286" sldId="302"/>
            <ac:picMk id="13" creationId="{6F3DF0D1-D862-92D9-8B63-0F2BF84FA50C}"/>
          </ac:picMkLst>
        </pc:picChg>
      </pc:sldChg>
      <pc:sldChg chg="del">
        <pc:chgData name="Hans Pirlet" userId="5cce1b7d-0888-4b41-a45b-a861ff7539fd" providerId="ADAL" clId="{BCF71101-D724-4909-AA1C-51662C416E1B}" dt="2023-11-27T11:15:53.591" v="1783" actId="47"/>
        <pc:sldMkLst>
          <pc:docMk/>
          <pc:sldMk cId="3317215549" sldId="303"/>
        </pc:sldMkLst>
      </pc:sldChg>
      <pc:sldChg chg="add del">
        <pc:chgData name="Hans Pirlet" userId="5cce1b7d-0888-4b41-a45b-a861ff7539fd" providerId="ADAL" clId="{BCF71101-D724-4909-AA1C-51662C416E1B}" dt="2023-11-27T11:16:05.838" v="1786" actId="47"/>
        <pc:sldMkLst>
          <pc:docMk/>
          <pc:sldMk cId="1749504591" sldId="304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366960299" sldId="305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528337744" sldId="306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3171500815" sldId="307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716899670" sldId="308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3091235352" sldId="309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1067471608" sldId="310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197993962" sldId="311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1000800471" sldId="312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135864587" sldId="313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158605467" sldId="314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3909076220" sldId="316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1848069160" sldId="321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410811354" sldId="322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617393127" sldId="323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754871554" sldId="324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3270297994" sldId="325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114343934" sldId="326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560602517" sldId="327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1921293797" sldId="328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810475684" sldId="335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897396110" sldId="336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1273693543" sldId="337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1502864990" sldId="338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277977915" sldId="339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3631874445" sldId="340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380047343" sldId="341"/>
        </pc:sldMkLst>
      </pc:sldChg>
      <pc:sldChg chg="addSp delSp modSp mod">
        <pc:chgData name="Hans Pirlet" userId="5cce1b7d-0888-4b41-a45b-a861ff7539fd" providerId="ADAL" clId="{BCF71101-D724-4909-AA1C-51662C416E1B}" dt="2023-11-27T11:23:10.745" v="1882" actId="1035"/>
        <pc:sldMkLst>
          <pc:docMk/>
          <pc:sldMk cId="2652400886" sldId="346"/>
        </pc:sldMkLst>
        <pc:spChg chg="mod">
          <ac:chgData name="Hans Pirlet" userId="5cce1b7d-0888-4b41-a45b-a861ff7539fd" providerId="ADAL" clId="{BCF71101-D724-4909-AA1C-51662C416E1B}" dt="2023-11-27T11:23:04.112" v="1874" actId="1035"/>
          <ac:spMkLst>
            <pc:docMk/>
            <pc:sldMk cId="2652400886" sldId="346"/>
            <ac:spMk id="8" creationId="{F236214C-7A09-FADC-1179-94A4760E33C0}"/>
          </ac:spMkLst>
        </pc:spChg>
        <pc:graphicFrameChg chg="del">
          <ac:chgData name="Hans Pirlet" userId="5cce1b7d-0888-4b41-a45b-a861ff7539fd" providerId="ADAL" clId="{BCF71101-D724-4909-AA1C-51662C416E1B}" dt="2023-11-27T10:06:32.716" v="101" actId="478"/>
          <ac:graphicFrameMkLst>
            <pc:docMk/>
            <pc:sldMk cId="2652400886" sldId="346"/>
            <ac:graphicFrameMk id="3" creationId="{120C6C59-CA9B-9B4A-AB9C-BBBB9DD14DB0}"/>
          </ac:graphicFrameMkLst>
        </pc:graphicFrameChg>
        <pc:picChg chg="add mod modCrop">
          <ac:chgData name="Hans Pirlet" userId="5cce1b7d-0888-4b41-a45b-a861ff7539fd" providerId="ADAL" clId="{BCF71101-D724-4909-AA1C-51662C416E1B}" dt="2023-11-27T11:23:10.745" v="1882" actId="1035"/>
          <ac:picMkLst>
            <pc:docMk/>
            <pc:sldMk cId="2652400886" sldId="346"/>
            <ac:picMk id="9" creationId="{7BE9B432-FC7A-4CF8-A20D-6DDF55D16FDB}"/>
          </ac:picMkLst>
        </pc:picChg>
      </pc:sldChg>
      <pc:sldChg chg="addSp delSp modSp mod">
        <pc:chgData name="Hans Pirlet" userId="5cce1b7d-0888-4b41-a45b-a861ff7539fd" providerId="ADAL" clId="{BCF71101-D724-4909-AA1C-51662C416E1B}" dt="2023-11-27T11:23:27.737" v="1883" actId="14100"/>
        <pc:sldMkLst>
          <pc:docMk/>
          <pc:sldMk cId="645549443" sldId="348"/>
        </pc:sldMkLst>
        <pc:spChg chg="mod">
          <ac:chgData name="Hans Pirlet" userId="5cce1b7d-0888-4b41-a45b-a861ff7539fd" providerId="ADAL" clId="{BCF71101-D724-4909-AA1C-51662C416E1B}" dt="2023-11-27T11:22:47.867" v="1865" actId="207"/>
          <ac:spMkLst>
            <pc:docMk/>
            <pc:sldMk cId="645549443" sldId="348"/>
            <ac:spMk id="9" creationId="{E7EDD922-3B25-43DA-89FD-F20ACF065E1E}"/>
          </ac:spMkLst>
        </pc:spChg>
        <pc:picChg chg="add mod modCrop">
          <ac:chgData name="Hans Pirlet" userId="5cce1b7d-0888-4b41-a45b-a861ff7539fd" providerId="ADAL" clId="{BCF71101-D724-4909-AA1C-51662C416E1B}" dt="2023-11-27T09:42:22.857" v="73" actId="1076"/>
          <ac:picMkLst>
            <pc:docMk/>
            <pc:sldMk cId="645549443" sldId="348"/>
            <ac:picMk id="6" creationId="{29ABA5D4-D3E1-87E4-FFD3-7F406D0B245B}"/>
          </ac:picMkLst>
        </pc:picChg>
        <pc:picChg chg="mod">
          <ac:chgData name="Hans Pirlet" userId="5cce1b7d-0888-4b41-a45b-a861ff7539fd" providerId="ADAL" clId="{BCF71101-D724-4909-AA1C-51662C416E1B}" dt="2023-11-27T11:23:27.737" v="1883" actId="14100"/>
          <ac:picMkLst>
            <pc:docMk/>
            <pc:sldMk cId="645549443" sldId="348"/>
            <ac:picMk id="8" creationId="{FECDCEC3-8169-4628-9A58-51434C774242}"/>
          </ac:picMkLst>
        </pc:picChg>
        <pc:picChg chg="del">
          <ac:chgData name="Hans Pirlet" userId="5cce1b7d-0888-4b41-a45b-a861ff7539fd" providerId="ADAL" clId="{BCF71101-D724-4909-AA1C-51662C416E1B}" dt="2023-11-27T09:41:45.882" v="62" actId="478"/>
          <ac:picMkLst>
            <pc:docMk/>
            <pc:sldMk cId="645549443" sldId="348"/>
            <ac:picMk id="10" creationId="{E7B3C997-D109-438B-8D56-F9FE7E68B62B}"/>
          </ac:picMkLst>
        </pc:picChg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172082460" sldId="356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977744293" sldId="357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1668493480" sldId="358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295765227" sldId="359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3237655039" sldId="360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3948999248" sldId="361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3743629200" sldId="362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3492662319" sldId="363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1902381719" sldId="364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263275048" sldId="365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60717740" sldId="366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3174805022" sldId="367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935556607" sldId="368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581658444" sldId="372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1776465770" sldId="373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888435328" sldId="375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4276101894" sldId="377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462542905" sldId="378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1195971460" sldId="379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3383720833" sldId="380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718041531" sldId="381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025966507" sldId="383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522865924" sldId="384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2087691229" sldId="385"/>
        </pc:sldMkLst>
      </pc:sldChg>
      <pc:sldChg chg="addSp delSp modSp mod">
        <pc:chgData name="Hans Pirlet" userId="5cce1b7d-0888-4b41-a45b-a861ff7539fd" providerId="ADAL" clId="{BCF71101-D724-4909-AA1C-51662C416E1B}" dt="2023-11-27T11:20:48.096" v="1816" actId="1076"/>
        <pc:sldMkLst>
          <pc:docMk/>
          <pc:sldMk cId="2861156699" sldId="386"/>
        </pc:sldMkLst>
        <pc:picChg chg="del">
          <ac:chgData name="Hans Pirlet" userId="5cce1b7d-0888-4b41-a45b-a861ff7539fd" providerId="ADAL" clId="{BCF71101-D724-4909-AA1C-51662C416E1B}" dt="2023-11-27T11:19:55.562" v="1811" actId="478"/>
          <ac:picMkLst>
            <pc:docMk/>
            <pc:sldMk cId="2861156699" sldId="386"/>
            <ac:picMk id="2" creationId="{3D99A687-2747-37D7-43C6-F0257338436E}"/>
          </ac:picMkLst>
        </pc:picChg>
        <pc:picChg chg="add mod">
          <ac:chgData name="Hans Pirlet" userId="5cce1b7d-0888-4b41-a45b-a861ff7539fd" providerId="ADAL" clId="{BCF71101-D724-4909-AA1C-51662C416E1B}" dt="2023-11-27T11:20:48.096" v="1816" actId="1076"/>
          <ac:picMkLst>
            <pc:docMk/>
            <pc:sldMk cId="2861156699" sldId="386"/>
            <ac:picMk id="3" creationId="{FEC3929F-C0D3-150B-0AFE-F82753EC0555}"/>
          </ac:picMkLst>
        </pc:picChg>
        <pc:picChg chg="del">
          <ac:chgData name="Hans Pirlet" userId="5cce1b7d-0888-4b41-a45b-a861ff7539fd" providerId="ADAL" clId="{BCF71101-D724-4909-AA1C-51662C416E1B}" dt="2023-11-27T11:19:54.587" v="1810" actId="478"/>
          <ac:picMkLst>
            <pc:docMk/>
            <pc:sldMk cId="2861156699" sldId="386"/>
            <ac:picMk id="8" creationId="{26658A66-E635-C1B5-3D96-129F5807307B}"/>
          </ac:picMkLst>
        </pc:picChg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3454356853" sldId="387"/>
        </pc:sldMkLst>
      </pc:sldChg>
      <pc:sldChg chg="del">
        <pc:chgData name="Hans Pirlet" userId="5cce1b7d-0888-4b41-a45b-a861ff7539fd" providerId="ADAL" clId="{BCF71101-D724-4909-AA1C-51662C416E1B}" dt="2023-11-27T11:16:05.838" v="1786" actId="47"/>
        <pc:sldMkLst>
          <pc:docMk/>
          <pc:sldMk cId="1268264335" sldId="388"/>
        </pc:sldMkLst>
      </pc:sldChg>
      <pc:sldChg chg="addSp delSp modSp add mod modAnim">
        <pc:chgData name="Hans Pirlet" userId="5cce1b7d-0888-4b41-a45b-a861ff7539fd" providerId="ADAL" clId="{BCF71101-D724-4909-AA1C-51662C416E1B}" dt="2023-11-27T11:01:16.127" v="1540" actId="1035"/>
        <pc:sldMkLst>
          <pc:docMk/>
          <pc:sldMk cId="2123393633" sldId="389"/>
        </pc:sldMkLst>
        <pc:spChg chg="del">
          <ac:chgData name="Hans Pirlet" userId="5cce1b7d-0888-4b41-a45b-a861ff7539fd" providerId="ADAL" clId="{BCF71101-D724-4909-AA1C-51662C416E1B}" dt="2023-11-27T10:05:57.745" v="99" actId="478"/>
          <ac:spMkLst>
            <pc:docMk/>
            <pc:sldMk cId="2123393633" sldId="389"/>
            <ac:spMk id="8" creationId="{F236214C-7A09-FADC-1179-94A4760E33C0}"/>
          </ac:spMkLst>
        </pc:spChg>
        <pc:spChg chg="add mod">
          <ac:chgData name="Hans Pirlet" userId="5cce1b7d-0888-4b41-a45b-a861ff7539fd" providerId="ADAL" clId="{BCF71101-D724-4909-AA1C-51662C416E1B}" dt="2023-11-27T10:57:24.346" v="1426" actId="1037"/>
          <ac:spMkLst>
            <pc:docMk/>
            <pc:sldMk cId="2123393633" sldId="389"/>
            <ac:spMk id="10" creationId="{60040A99-9837-B27D-7436-31CDF829A881}"/>
          </ac:spMkLst>
        </pc:spChg>
        <pc:spChg chg="add mod">
          <ac:chgData name="Hans Pirlet" userId="5cce1b7d-0888-4b41-a45b-a861ff7539fd" providerId="ADAL" clId="{BCF71101-D724-4909-AA1C-51662C416E1B}" dt="2023-11-27T10:57:24.346" v="1426" actId="1037"/>
          <ac:spMkLst>
            <pc:docMk/>
            <pc:sldMk cId="2123393633" sldId="389"/>
            <ac:spMk id="11" creationId="{D2482739-5BDE-B386-EB09-77C13C255169}"/>
          </ac:spMkLst>
        </pc:spChg>
        <pc:spChg chg="add mod">
          <ac:chgData name="Hans Pirlet" userId="5cce1b7d-0888-4b41-a45b-a861ff7539fd" providerId="ADAL" clId="{BCF71101-D724-4909-AA1C-51662C416E1B}" dt="2023-11-27T10:57:24.346" v="1426" actId="1037"/>
          <ac:spMkLst>
            <pc:docMk/>
            <pc:sldMk cId="2123393633" sldId="389"/>
            <ac:spMk id="12" creationId="{5FAC97E8-4795-688A-234F-EE2BB46BCE6A}"/>
          </ac:spMkLst>
        </pc:spChg>
        <pc:spChg chg="add mod">
          <ac:chgData name="Hans Pirlet" userId="5cce1b7d-0888-4b41-a45b-a861ff7539fd" providerId="ADAL" clId="{BCF71101-D724-4909-AA1C-51662C416E1B}" dt="2023-11-27T10:57:24.346" v="1426" actId="1037"/>
          <ac:spMkLst>
            <pc:docMk/>
            <pc:sldMk cId="2123393633" sldId="389"/>
            <ac:spMk id="13" creationId="{E9CF2C98-AC1C-9ABC-1BA5-66B890D7AD3C}"/>
          </ac:spMkLst>
        </pc:spChg>
        <pc:spChg chg="add mod">
          <ac:chgData name="Hans Pirlet" userId="5cce1b7d-0888-4b41-a45b-a861ff7539fd" providerId="ADAL" clId="{BCF71101-D724-4909-AA1C-51662C416E1B}" dt="2023-11-27T10:57:24.346" v="1426" actId="1037"/>
          <ac:spMkLst>
            <pc:docMk/>
            <pc:sldMk cId="2123393633" sldId="389"/>
            <ac:spMk id="14" creationId="{5676D25D-221E-F2C2-714B-0A05615C1C99}"/>
          </ac:spMkLst>
        </pc:spChg>
        <pc:spChg chg="add mod">
          <ac:chgData name="Hans Pirlet" userId="5cce1b7d-0888-4b41-a45b-a861ff7539fd" providerId="ADAL" clId="{BCF71101-D724-4909-AA1C-51662C416E1B}" dt="2023-11-27T11:01:16.127" v="1540" actId="1035"/>
          <ac:spMkLst>
            <pc:docMk/>
            <pc:sldMk cId="2123393633" sldId="389"/>
            <ac:spMk id="15" creationId="{BD8232F5-2E24-7E1A-2988-0627ADAB9174}"/>
          </ac:spMkLst>
        </pc:spChg>
        <pc:spChg chg="add mod">
          <ac:chgData name="Hans Pirlet" userId="5cce1b7d-0888-4b41-a45b-a861ff7539fd" providerId="ADAL" clId="{BCF71101-D724-4909-AA1C-51662C416E1B}" dt="2023-11-27T11:01:16.127" v="1540" actId="1035"/>
          <ac:spMkLst>
            <pc:docMk/>
            <pc:sldMk cId="2123393633" sldId="389"/>
            <ac:spMk id="16" creationId="{4CF878AD-A70D-7298-842A-6AFA090B4220}"/>
          </ac:spMkLst>
        </pc:spChg>
        <pc:picChg chg="add mod modCrop">
          <ac:chgData name="Hans Pirlet" userId="5cce1b7d-0888-4b41-a45b-a861ff7539fd" providerId="ADAL" clId="{BCF71101-D724-4909-AA1C-51662C416E1B}" dt="2023-11-27T10:57:24.346" v="1426" actId="1037"/>
          <ac:picMkLst>
            <pc:docMk/>
            <pc:sldMk cId="2123393633" sldId="389"/>
            <ac:picMk id="6" creationId="{9F36B9B7-A691-F622-9717-7933EE72A5E0}"/>
          </ac:picMkLst>
        </pc:picChg>
        <pc:picChg chg="del">
          <ac:chgData name="Hans Pirlet" userId="5cce1b7d-0888-4b41-a45b-a861ff7539fd" providerId="ADAL" clId="{BCF71101-D724-4909-AA1C-51662C416E1B}" dt="2023-11-27T10:05:58.353" v="100" actId="478"/>
          <ac:picMkLst>
            <pc:docMk/>
            <pc:sldMk cId="2123393633" sldId="389"/>
            <ac:picMk id="9" creationId="{07041C88-E5A3-E24E-9E8A-32C1EC1239E4}"/>
          </ac:picMkLst>
        </pc:picChg>
      </pc:sldChg>
      <pc:sldChg chg="add del">
        <pc:chgData name="Hans Pirlet" userId="5cce1b7d-0888-4b41-a45b-a861ff7539fd" providerId="ADAL" clId="{BCF71101-D724-4909-AA1C-51662C416E1B}" dt="2023-11-27T10:38:22.997" v="735" actId="47"/>
        <pc:sldMkLst>
          <pc:docMk/>
          <pc:sldMk cId="802532455" sldId="390"/>
        </pc:sldMkLst>
      </pc:sldChg>
      <pc:sldChg chg="addSp delSp modSp add mod">
        <pc:chgData name="Hans Pirlet" userId="5cce1b7d-0888-4b41-a45b-a861ff7539fd" providerId="ADAL" clId="{BCF71101-D724-4909-AA1C-51662C416E1B}" dt="2023-11-27T11:26:44.202" v="1892" actId="1037"/>
        <pc:sldMkLst>
          <pc:docMk/>
          <pc:sldMk cId="4026537059" sldId="390"/>
        </pc:sldMkLst>
        <pc:spChg chg="mod">
          <ac:chgData name="Hans Pirlet" userId="5cce1b7d-0888-4b41-a45b-a861ff7539fd" providerId="ADAL" clId="{BCF71101-D724-4909-AA1C-51662C416E1B}" dt="2023-11-27T10:38:41.187" v="742"/>
          <ac:spMkLst>
            <pc:docMk/>
            <pc:sldMk cId="4026537059" sldId="390"/>
            <ac:spMk id="7" creationId="{7E19686D-4F61-ADA1-5B3C-631F8948C3F6}"/>
          </ac:spMkLst>
        </pc:spChg>
        <pc:spChg chg="del mod">
          <ac:chgData name="Hans Pirlet" userId="5cce1b7d-0888-4b41-a45b-a861ff7539fd" providerId="ADAL" clId="{BCF71101-D724-4909-AA1C-51662C416E1B}" dt="2023-11-27T10:49:43.343" v="913" actId="478"/>
          <ac:spMkLst>
            <pc:docMk/>
            <pc:sldMk cId="4026537059" sldId="390"/>
            <ac:spMk id="8" creationId="{F236214C-7A09-FADC-1179-94A4760E33C0}"/>
          </ac:spMkLst>
        </pc:spChg>
        <pc:spChg chg="add mod">
          <ac:chgData name="Hans Pirlet" userId="5cce1b7d-0888-4b41-a45b-a861ff7539fd" providerId="ADAL" clId="{BCF71101-D724-4909-AA1C-51662C416E1B}" dt="2023-11-27T11:26:44.202" v="1892" actId="1037"/>
          <ac:spMkLst>
            <pc:docMk/>
            <pc:sldMk cId="4026537059" sldId="390"/>
            <ac:spMk id="10" creationId="{5549AAAA-336E-64AE-572F-82A1C6D19BD6}"/>
          </ac:spMkLst>
        </pc:spChg>
        <pc:spChg chg="add mod">
          <ac:chgData name="Hans Pirlet" userId="5cce1b7d-0888-4b41-a45b-a861ff7539fd" providerId="ADAL" clId="{BCF71101-D724-4909-AA1C-51662C416E1B}" dt="2023-11-27T11:26:44.202" v="1892" actId="1037"/>
          <ac:spMkLst>
            <pc:docMk/>
            <pc:sldMk cId="4026537059" sldId="390"/>
            <ac:spMk id="11" creationId="{4836C955-3AA4-866C-EE42-D3C975986485}"/>
          </ac:spMkLst>
        </pc:spChg>
        <pc:graphicFrameChg chg="del">
          <ac:chgData name="Hans Pirlet" userId="5cce1b7d-0888-4b41-a45b-a861ff7539fd" providerId="ADAL" clId="{BCF71101-D724-4909-AA1C-51662C416E1B}" dt="2023-11-27T10:38:56.780" v="746" actId="478"/>
          <ac:graphicFrameMkLst>
            <pc:docMk/>
            <pc:sldMk cId="4026537059" sldId="390"/>
            <ac:graphicFrameMk id="3" creationId="{7FD34CAD-770B-2D0C-9E44-13361D765877}"/>
          </ac:graphicFrameMkLst>
        </pc:graphicFrameChg>
        <pc:picChg chg="add mod modCrop">
          <ac:chgData name="Hans Pirlet" userId="5cce1b7d-0888-4b41-a45b-a861ff7539fd" providerId="ADAL" clId="{BCF71101-D724-4909-AA1C-51662C416E1B}" dt="2023-11-27T10:57:56.471" v="1505" actId="1076"/>
          <ac:picMkLst>
            <pc:docMk/>
            <pc:sldMk cId="4026537059" sldId="390"/>
            <ac:picMk id="9" creationId="{26F7DBEA-BDA2-6F85-7CC0-99576E8B05DA}"/>
          </ac:picMkLst>
        </pc:picChg>
      </pc:sldChg>
      <pc:sldChg chg="addSp delSp modSp add mod">
        <pc:chgData name="Hans Pirlet" userId="5cce1b7d-0888-4b41-a45b-a861ff7539fd" providerId="ADAL" clId="{BCF71101-D724-4909-AA1C-51662C416E1B}" dt="2023-11-27T11:32:31.690" v="1921" actId="1037"/>
        <pc:sldMkLst>
          <pc:docMk/>
          <pc:sldMk cId="288271213" sldId="391"/>
        </pc:sldMkLst>
        <pc:spChg chg="del">
          <ac:chgData name="Hans Pirlet" userId="5cce1b7d-0888-4b41-a45b-a861ff7539fd" providerId="ADAL" clId="{BCF71101-D724-4909-AA1C-51662C416E1B}" dt="2023-11-27T10:41:33.842" v="779" actId="478"/>
          <ac:spMkLst>
            <pc:docMk/>
            <pc:sldMk cId="288271213" sldId="391"/>
            <ac:spMk id="8" creationId="{F236214C-7A09-FADC-1179-94A4760E33C0}"/>
          </ac:spMkLst>
        </pc:spChg>
        <pc:picChg chg="add mod modCrop">
          <ac:chgData name="Hans Pirlet" userId="5cce1b7d-0888-4b41-a45b-a861ff7539fd" providerId="ADAL" clId="{BCF71101-D724-4909-AA1C-51662C416E1B}" dt="2023-11-27T11:32:31.690" v="1921" actId="1037"/>
          <ac:picMkLst>
            <pc:docMk/>
            <pc:sldMk cId="288271213" sldId="391"/>
            <ac:picMk id="6" creationId="{5542EB88-1AFB-593C-C79C-EE0C9117FC43}"/>
          </ac:picMkLst>
        </pc:picChg>
        <pc:picChg chg="del">
          <ac:chgData name="Hans Pirlet" userId="5cce1b7d-0888-4b41-a45b-a861ff7539fd" providerId="ADAL" clId="{BCF71101-D724-4909-AA1C-51662C416E1B}" dt="2023-11-27T10:41:32.478" v="778" actId="478"/>
          <ac:picMkLst>
            <pc:docMk/>
            <pc:sldMk cId="288271213" sldId="391"/>
            <ac:picMk id="9" creationId="{26F7DBEA-BDA2-6F85-7CC0-99576E8B05DA}"/>
          </ac:picMkLst>
        </pc:picChg>
      </pc:sldChg>
      <pc:sldChg chg="addSp delSp modSp add mod">
        <pc:chgData name="Hans Pirlet" userId="5cce1b7d-0888-4b41-a45b-a861ff7539fd" providerId="ADAL" clId="{BCF71101-D724-4909-AA1C-51662C416E1B}" dt="2023-11-27T10:45:48.601" v="824" actId="1076"/>
        <pc:sldMkLst>
          <pc:docMk/>
          <pc:sldMk cId="1940184172" sldId="392"/>
        </pc:sldMkLst>
        <pc:picChg chg="del">
          <ac:chgData name="Hans Pirlet" userId="5cce1b7d-0888-4b41-a45b-a861ff7539fd" providerId="ADAL" clId="{BCF71101-D724-4909-AA1C-51662C416E1B}" dt="2023-11-27T10:43:37.615" v="798" actId="478"/>
          <ac:picMkLst>
            <pc:docMk/>
            <pc:sldMk cId="1940184172" sldId="392"/>
            <ac:picMk id="6" creationId="{5542EB88-1AFB-593C-C79C-EE0C9117FC43}"/>
          </ac:picMkLst>
        </pc:picChg>
        <pc:picChg chg="add del mod modCrop">
          <ac:chgData name="Hans Pirlet" userId="5cce1b7d-0888-4b41-a45b-a861ff7539fd" providerId="ADAL" clId="{BCF71101-D724-4909-AA1C-51662C416E1B}" dt="2023-11-27T10:44:33.959" v="807" actId="478"/>
          <ac:picMkLst>
            <pc:docMk/>
            <pc:sldMk cId="1940184172" sldId="392"/>
            <ac:picMk id="8" creationId="{6A163DB4-56C6-C642-7EC4-ED66351C674B}"/>
          </ac:picMkLst>
        </pc:picChg>
        <pc:picChg chg="add del mod modCrop">
          <ac:chgData name="Hans Pirlet" userId="5cce1b7d-0888-4b41-a45b-a861ff7539fd" providerId="ADAL" clId="{BCF71101-D724-4909-AA1C-51662C416E1B}" dt="2023-11-27T10:45:12.306" v="817" actId="478"/>
          <ac:picMkLst>
            <pc:docMk/>
            <pc:sldMk cId="1940184172" sldId="392"/>
            <ac:picMk id="10" creationId="{E446E6F6-FDDB-4528-766E-F2420AECDD31}"/>
          </ac:picMkLst>
        </pc:picChg>
        <pc:picChg chg="add mod modCrop">
          <ac:chgData name="Hans Pirlet" userId="5cce1b7d-0888-4b41-a45b-a861ff7539fd" providerId="ADAL" clId="{BCF71101-D724-4909-AA1C-51662C416E1B}" dt="2023-11-27T10:45:48.601" v="824" actId="1076"/>
          <ac:picMkLst>
            <pc:docMk/>
            <pc:sldMk cId="1940184172" sldId="392"/>
            <ac:picMk id="12" creationId="{F7209165-9E1D-66A4-C6B5-7546C0E13A00}"/>
          </ac:picMkLst>
        </pc:picChg>
      </pc:sldChg>
      <pc:sldChg chg="addSp delSp modSp add mod">
        <pc:chgData name="Hans Pirlet" userId="5cce1b7d-0888-4b41-a45b-a861ff7539fd" providerId="ADAL" clId="{BCF71101-D724-4909-AA1C-51662C416E1B}" dt="2023-11-27T11:31:52.456" v="1916" actId="14100"/>
        <pc:sldMkLst>
          <pc:docMk/>
          <pc:sldMk cId="4282970107" sldId="393"/>
        </pc:sldMkLst>
        <pc:spChg chg="add mod">
          <ac:chgData name="Hans Pirlet" userId="5cce1b7d-0888-4b41-a45b-a861ff7539fd" providerId="ADAL" clId="{BCF71101-D724-4909-AA1C-51662C416E1B}" dt="2023-11-27T11:31:52.456" v="1916" actId="14100"/>
          <ac:spMkLst>
            <pc:docMk/>
            <pc:sldMk cId="4282970107" sldId="393"/>
            <ac:spMk id="8" creationId="{0A9A9FB0-C87E-09AB-9478-A1036D34886B}"/>
          </ac:spMkLst>
        </pc:spChg>
        <pc:spChg chg="add mod">
          <ac:chgData name="Hans Pirlet" userId="5cce1b7d-0888-4b41-a45b-a861ff7539fd" providerId="ADAL" clId="{BCF71101-D724-4909-AA1C-51662C416E1B}" dt="2023-11-27T11:31:46.751" v="1914" actId="1038"/>
          <ac:spMkLst>
            <pc:docMk/>
            <pc:sldMk cId="4282970107" sldId="393"/>
            <ac:spMk id="9" creationId="{17028F1C-E5AA-3E8F-9A67-077933FA7C20}"/>
          </ac:spMkLst>
        </pc:spChg>
        <pc:picChg chg="add del mod modCrop">
          <ac:chgData name="Hans Pirlet" userId="5cce1b7d-0888-4b41-a45b-a861ff7539fd" providerId="ADAL" clId="{BCF71101-D724-4909-AA1C-51662C416E1B}" dt="2023-11-27T11:00:07.583" v="1523" actId="478"/>
          <ac:picMkLst>
            <pc:docMk/>
            <pc:sldMk cId="4282970107" sldId="393"/>
            <ac:picMk id="6" creationId="{BFC8D305-90E5-580C-64E2-C3A889AACE69}"/>
          </ac:picMkLst>
        </pc:picChg>
        <pc:picChg chg="add del mod modCrop">
          <ac:chgData name="Hans Pirlet" userId="5cce1b7d-0888-4b41-a45b-a861ff7539fd" providerId="ADAL" clId="{BCF71101-D724-4909-AA1C-51662C416E1B}" dt="2023-11-27T11:30:49.746" v="1893" actId="478"/>
          <ac:picMkLst>
            <pc:docMk/>
            <pc:sldMk cId="4282970107" sldId="393"/>
            <ac:picMk id="11" creationId="{25833C73-FDF5-556A-8AEC-BC92798ABBB2}"/>
          </ac:picMkLst>
        </pc:picChg>
        <pc:picChg chg="del">
          <ac:chgData name="Hans Pirlet" userId="5cce1b7d-0888-4b41-a45b-a861ff7539fd" providerId="ADAL" clId="{BCF71101-D724-4909-AA1C-51662C416E1B}" dt="2023-11-27T10:46:54.657" v="835" actId="478"/>
          <ac:picMkLst>
            <pc:docMk/>
            <pc:sldMk cId="4282970107" sldId="393"/>
            <ac:picMk id="12" creationId="{F7209165-9E1D-66A4-C6B5-7546C0E13A00}"/>
          </ac:picMkLst>
        </pc:picChg>
        <pc:picChg chg="add mod modCrop">
          <ac:chgData name="Hans Pirlet" userId="5cce1b7d-0888-4b41-a45b-a861ff7539fd" providerId="ADAL" clId="{BCF71101-D724-4909-AA1C-51662C416E1B}" dt="2023-11-27T11:31:36.944" v="1909" actId="1076"/>
          <ac:picMkLst>
            <pc:docMk/>
            <pc:sldMk cId="4282970107" sldId="393"/>
            <ac:picMk id="14" creationId="{C4D5226A-E0B9-AEBC-2084-E4E730103A8C}"/>
          </ac:picMkLst>
        </pc:picChg>
      </pc:sldChg>
      <pc:sldChg chg="addSp delSp modSp add mod">
        <pc:chgData name="Hans Pirlet" userId="5cce1b7d-0888-4b41-a45b-a861ff7539fd" providerId="ADAL" clId="{BCF71101-D724-4909-AA1C-51662C416E1B}" dt="2023-11-27T11:06:57.481" v="1644" actId="1038"/>
        <pc:sldMkLst>
          <pc:docMk/>
          <pc:sldMk cId="2669294229" sldId="394"/>
        </pc:sldMkLst>
        <pc:spChg chg="mod">
          <ac:chgData name="Hans Pirlet" userId="5cce1b7d-0888-4b41-a45b-a861ff7539fd" providerId="ADAL" clId="{BCF71101-D724-4909-AA1C-51662C416E1B}" dt="2023-11-27T11:02:23.041" v="1554" actId="20577"/>
          <ac:spMkLst>
            <pc:docMk/>
            <pc:sldMk cId="2669294229" sldId="394"/>
            <ac:spMk id="7" creationId="{7E19686D-4F61-ADA1-5B3C-631F8948C3F6}"/>
          </ac:spMkLst>
        </pc:spChg>
        <pc:spChg chg="mod">
          <ac:chgData name="Hans Pirlet" userId="5cce1b7d-0888-4b41-a45b-a861ff7539fd" providerId="ADAL" clId="{BCF71101-D724-4909-AA1C-51662C416E1B}" dt="2023-11-27T11:06:57.481" v="1644" actId="1038"/>
          <ac:spMkLst>
            <pc:docMk/>
            <pc:sldMk cId="2669294229" sldId="394"/>
            <ac:spMk id="8" creationId="{0A9A9FB0-C87E-09AB-9478-A1036D34886B}"/>
          </ac:spMkLst>
        </pc:spChg>
        <pc:spChg chg="mod">
          <ac:chgData name="Hans Pirlet" userId="5cce1b7d-0888-4b41-a45b-a861ff7539fd" providerId="ADAL" clId="{BCF71101-D724-4909-AA1C-51662C416E1B}" dt="2023-11-27T11:06:57.481" v="1644" actId="1038"/>
          <ac:spMkLst>
            <pc:docMk/>
            <pc:sldMk cId="2669294229" sldId="394"/>
            <ac:spMk id="9" creationId="{17028F1C-E5AA-3E8F-9A67-077933FA7C20}"/>
          </ac:spMkLst>
        </pc:spChg>
        <pc:picChg chg="add del mod modCrop">
          <ac:chgData name="Hans Pirlet" userId="5cce1b7d-0888-4b41-a45b-a861ff7539fd" providerId="ADAL" clId="{BCF71101-D724-4909-AA1C-51662C416E1B}" dt="2023-11-27T11:04:07.266" v="1565" actId="478"/>
          <ac:picMkLst>
            <pc:docMk/>
            <pc:sldMk cId="2669294229" sldId="394"/>
            <ac:picMk id="6" creationId="{D0C87193-0BDA-A64E-555C-827A4B866AC6}"/>
          </ac:picMkLst>
        </pc:picChg>
        <pc:picChg chg="del">
          <ac:chgData name="Hans Pirlet" userId="5cce1b7d-0888-4b41-a45b-a861ff7539fd" providerId="ADAL" clId="{BCF71101-D724-4909-AA1C-51662C416E1B}" dt="2023-11-27T11:03:24.425" v="1555" actId="478"/>
          <ac:picMkLst>
            <pc:docMk/>
            <pc:sldMk cId="2669294229" sldId="394"/>
            <ac:picMk id="11" creationId="{25833C73-FDF5-556A-8AEC-BC92798ABBB2}"/>
          </ac:picMkLst>
        </pc:picChg>
        <pc:picChg chg="add mod modCrop">
          <ac:chgData name="Hans Pirlet" userId="5cce1b7d-0888-4b41-a45b-a861ff7539fd" providerId="ADAL" clId="{BCF71101-D724-4909-AA1C-51662C416E1B}" dt="2023-11-27T11:04:35.808" v="1573" actId="14100"/>
          <ac:picMkLst>
            <pc:docMk/>
            <pc:sldMk cId="2669294229" sldId="394"/>
            <ac:picMk id="12" creationId="{A7947C23-4181-BE1B-74FB-68620FA963EA}"/>
          </ac:picMkLst>
        </pc:picChg>
      </pc:sldChg>
      <pc:sldChg chg="add del">
        <pc:chgData name="Hans Pirlet" userId="5cce1b7d-0888-4b41-a45b-a861ff7539fd" providerId="ADAL" clId="{BCF71101-D724-4909-AA1C-51662C416E1B}" dt="2023-11-27T11:11:43.863" v="1764" actId="47"/>
        <pc:sldMkLst>
          <pc:docMk/>
          <pc:sldMk cId="4037349618" sldId="395"/>
        </pc:sldMkLst>
      </pc:sldChg>
      <pc:sldChg chg="addSp delSp modSp add mod">
        <pc:chgData name="Hans Pirlet" userId="5cce1b7d-0888-4b41-a45b-a861ff7539fd" providerId="ADAL" clId="{BCF71101-D724-4909-AA1C-51662C416E1B}" dt="2023-11-27T11:09:20.847" v="1659" actId="1076"/>
        <pc:sldMkLst>
          <pc:docMk/>
          <pc:sldMk cId="1154178351" sldId="396"/>
        </pc:sldMkLst>
        <pc:spChg chg="del">
          <ac:chgData name="Hans Pirlet" userId="5cce1b7d-0888-4b41-a45b-a861ff7539fd" providerId="ADAL" clId="{BCF71101-D724-4909-AA1C-51662C416E1B}" dt="2023-11-27T11:08:38.697" v="1649" actId="478"/>
          <ac:spMkLst>
            <pc:docMk/>
            <pc:sldMk cId="1154178351" sldId="396"/>
            <ac:spMk id="8" creationId="{0A9A9FB0-C87E-09AB-9478-A1036D34886B}"/>
          </ac:spMkLst>
        </pc:spChg>
        <pc:spChg chg="del">
          <ac:chgData name="Hans Pirlet" userId="5cce1b7d-0888-4b41-a45b-a861ff7539fd" providerId="ADAL" clId="{BCF71101-D724-4909-AA1C-51662C416E1B}" dt="2023-11-27T11:08:37.047" v="1648" actId="478"/>
          <ac:spMkLst>
            <pc:docMk/>
            <pc:sldMk cId="1154178351" sldId="396"/>
            <ac:spMk id="9" creationId="{17028F1C-E5AA-3E8F-9A67-077933FA7C20}"/>
          </ac:spMkLst>
        </pc:spChg>
        <pc:picChg chg="add del">
          <ac:chgData name="Hans Pirlet" userId="5cce1b7d-0888-4b41-a45b-a861ff7539fd" providerId="ADAL" clId="{BCF71101-D724-4909-AA1C-51662C416E1B}" dt="2023-11-27T11:09:00.633" v="1651" actId="478"/>
          <ac:picMkLst>
            <pc:docMk/>
            <pc:sldMk cId="1154178351" sldId="396"/>
            <ac:picMk id="6" creationId="{25E91F0C-EE60-F466-0F08-8DA35C1D96B3}"/>
          </ac:picMkLst>
        </pc:picChg>
        <pc:picChg chg="add mod modCrop">
          <ac:chgData name="Hans Pirlet" userId="5cce1b7d-0888-4b41-a45b-a861ff7539fd" providerId="ADAL" clId="{BCF71101-D724-4909-AA1C-51662C416E1B}" dt="2023-11-27T11:09:20.847" v="1659" actId="1076"/>
          <ac:picMkLst>
            <pc:docMk/>
            <pc:sldMk cId="1154178351" sldId="396"/>
            <ac:picMk id="11" creationId="{597DE742-7D9F-D1B6-1D79-B3BF3B139E48}"/>
          </ac:picMkLst>
        </pc:picChg>
        <pc:picChg chg="del">
          <ac:chgData name="Hans Pirlet" userId="5cce1b7d-0888-4b41-a45b-a861ff7539fd" providerId="ADAL" clId="{BCF71101-D724-4909-AA1C-51662C416E1B}" dt="2023-11-27T11:08:34.551" v="1647" actId="478"/>
          <ac:picMkLst>
            <pc:docMk/>
            <pc:sldMk cId="1154178351" sldId="396"/>
            <ac:picMk id="12" creationId="{A7947C23-4181-BE1B-74FB-68620FA963EA}"/>
          </ac:picMkLst>
        </pc:picChg>
      </pc:sldChg>
      <pc:sldChg chg="addSp delSp modSp add mod">
        <pc:chgData name="Hans Pirlet" userId="5cce1b7d-0888-4b41-a45b-a861ff7539fd" providerId="ADAL" clId="{BCF71101-D724-4909-AA1C-51662C416E1B}" dt="2023-11-27T11:11:28.609" v="1763" actId="1037"/>
        <pc:sldMkLst>
          <pc:docMk/>
          <pc:sldMk cId="2189425079" sldId="397"/>
        </pc:sldMkLst>
        <pc:spChg chg="add mod">
          <ac:chgData name="Hans Pirlet" userId="5cce1b7d-0888-4b41-a45b-a861ff7539fd" providerId="ADAL" clId="{BCF71101-D724-4909-AA1C-51662C416E1B}" dt="2023-11-27T11:11:28.609" v="1763" actId="1037"/>
          <ac:spMkLst>
            <pc:docMk/>
            <pc:sldMk cId="2189425079" sldId="397"/>
            <ac:spMk id="8" creationId="{75074D7E-AA40-38AC-B3F0-1FB65E07D022}"/>
          </ac:spMkLst>
        </pc:spChg>
        <pc:spChg chg="add mod">
          <ac:chgData name="Hans Pirlet" userId="5cce1b7d-0888-4b41-a45b-a861ff7539fd" providerId="ADAL" clId="{BCF71101-D724-4909-AA1C-51662C416E1B}" dt="2023-11-27T11:11:28.609" v="1763" actId="1037"/>
          <ac:spMkLst>
            <pc:docMk/>
            <pc:sldMk cId="2189425079" sldId="397"/>
            <ac:spMk id="9" creationId="{80171CD2-9311-0D63-1FB1-BD6BBFB7039F}"/>
          </ac:spMkLst>
        </pc:spChg>
        <pc:picChg chg="add mod modCrop">
          <ac:chgData name="Hans Pirlet" userId="5cce1b7d-0888-4b41-a45b-a861ff7539fd" providerId="ADAL" clId="{BCF71101-D724-4909-AA1C-51662C416E1B}" dt="2023-11-27T11:11:23.639" v="1748" actId="1076"/>
          <ac:picMkLst>
            <pc:docMk/>
            <pc:sldMk cId="2189425079" sldId="397"/>
            <ac:picMk id="6" creationId="{21D1DCA6-0A0A-4B1C-595E-DAE0579EFE2B}"/>
          </ac:picMkLst>
        </pc:picChg>
        <pc:picChg chg="del">
          <ac:chgData name="Hans Pirlet" userId="5cce1b7d-0888-4b41-a45b-a861ff7539fd" providerId="ADAL" clId="{BCF71101-D724-4909-AA1C-51662C416E1B}" dt="2023-11-27T11:09:40.790" v="1661" actId="478"/>
          <ac:picMkLst>
            <pc:docMk/>
            <pc:sldMk cId="2189425079" sldId="397"/>
            <ac:picMk id="11" creationId="{597DE742-7D9F-D1B6-1D79-B3BF3B139E48}"/>
          </ac:picMkLst>
        </pc:picChg>
      </pc:sldChg>
      <pc:sldChg chg="addSp delSp modSp add mod">
        <pc:chgData name="Hans Pirlet" userId="5cce1b7d-0888-4b41-a45b-a861ff7539fd" providerId="ADAL" clId="{BCF71101-D724-4909-AA1C-51662C416E1B}" dt="2023-11-27T11:15:24.174" v="1779" actId="1037"/>
        <pc:sldMkLst>
          <pc:docMk/>
          <pc:sldMk cId="3813062421" sldId="398"/>
        </pc:sldMkLst>
        <pc:spChg chg="del">
          <ac:chgData name="Hans Pirlet" userId="5cce1b7d-0888-4b41-a45b-a861ff7539fd" providerId="ADAL" clId="{BCF71101-D724-4909-AA1C-51662C416E1B}" dt="2023-11-27T11:14:38.962" v="1766" actId="478"/>
          <ac:spMkLst>
            <pc:docMk/>
            <pc:sldMk cId="3813062421" sldId="398"/>
            <ac:spMk id="8" creationId="{75074D7E-AA40-38AC-B3F0-1FB65E07D022}"/>
          </ac:spMkLst>
        </pc:spChg>
        <pc:spChg chg="del">
          <ac:chgData name="Hans Pirlet" userId="5cce1b7d-0888-4b41-a45b-a861ff7539fd" providerId="ADAL" clId="{BCF71101-D724-4909-AA1C-51662C416E1B}" dt="2023-11-27T11:14:40.633" v="1767" actId="478"/>
          <ac:spMkLst>
            <pc:docMk/>
            <pc:sldMk cId="3813062421" sldId="398"/>
            <ac:spMk id="9" creationId="{80171CD2-9311-0D63-1FB1-BD6BBFB7039F}"/>
          </ac:spMkLst>
        </pc:spChg>
        <pc:picChg chg="add mod">
          <ac:chgData name="Hans Pirlet" userId="5cce1b7d-0888-4b41-a45b-a861ff7539fd" providerId="ADAL" clId="{BCF71101-D724-4909-AA1C-51662C416E1B}" dt="2023-11-27T11:15:24.174" v="1779" actId="1037"/>
          <ac:picMkLst>
            <pc:docMk/>
            <pc:sldMk cId="3813062421" sldId="398"/>
            <ac:picMk id="3" creationId="{76211732-A1D2-C31A-2EC2-0232CFE7A302}"/>
          </ac:picMkLst>
        </pc:picChg>
        <pc:picChg chg="del">
          <ac:chgData name="Hans Pirlet" userId="5cce1b7d-0888-4b41-a45b-a861ff7539fd" providerId="ADAL" clId="{BCF71101-D724-4909-AA1C-51662C416E1B}" dt="2023-11-27T11:14:41.233" v="1768" actId="478"/>
          <ac:picMkLst>
            <pc:docMk/>
            <pc:sldMk cId="3813062421" sldId="398"/>
            <ac:picMk id="6" creationId="{21D1DCA6-0A0A-4B1C-595E-DAE0579EFE2B}"/>
          </ac:picMkLst>
        </pc:picChg>
      </pc:sldChg>
    </pc:docChg>
  </pc:docChgLst>
  <pc:docChgLst>
    <pc:chgData name="Hans Pirlet" userId="5cce1b7d-0888-4b41-a45b-a861ff7539fd" providerId="ADAL" clId="{9DC9D093-1F37-4120-875F-942965B2A1DF}"/>
    <pc:docChg chg="undo custSel addSld delSld modSld sldOrd">
      <pc:chgData name="Hans Pirlet" userId="5cce1b7d-0888-4b41-a45b-a861ff7539fd" providerId="ADAL" clId="{9DC9D093-1F37-4120-875F-942965B2A1DF}" dt="2023-04-26T09:33:34.857" v="3603" actId="6549"/>
      <pc:docMkLst>
        <pc:docMk/>
      </pc:docMkLst>
      <pc:sldChg chg="modSp mod">
        <pc:chgData name="Hans Pirlet" userId="5cce1b7d-0888-4b41-a45b-a861ff7539fd" providerId="ADAL" clId="{9DC9D093-1F37-4120-875F-942965B2A1DF}" dt="2023-04-26T07:04:11.053" v="3" actId="20577"/>
        <pc:sldMkLst>
          <pc:docMk/>
          <pc:sldMk cId="134748122" sldId="256"/>
        </pc:sldMkLst>
        <pc:spChg chg="mod">
          <ac:chgData name="Hans Pirlet" userId="5cce1b7d-0888-4b41-a45b-a861ff7539fd" providerId="ADAL" clId="{9DC9D093-1F37-4120-875F-942965B2A1DF}" dt="2023-04-26T07:04:11.053" v="3" actId="20577"/>
          <ac:spMkLst>
            <pc:docMk/>
            <pc:sldMk cId="134748122" sldId="256"/>
            <ac:spMk id="9" creationId="{643BF5D0-BDA4-10F2-8338-A864BD012F55}"/>
          </ac:spMkLst>
        </pc:spChg>
      </pc:sldChg>
      <pc:sldChg chg="modSp mod">
        <pc:chgData name="Hans Pirlet" userId="5cce1b7d-0888-4b41-a45b-a861ff7539fd" providerId="ADAL" clId="{9DC9D093-1F37-4120-875F-942965B2A1DF}" dt="2023-04-26T08:49:37.984" v="3299" actId="20577"/>
        <pc:sldMkLst>
          <pc:docMk/>
          <pc:sldMk cId="1205166293" sldId="267"/>
        </pc:sldMkLst>
        <pc:spChg chg="mod">
          <ac:chgData name="Hans Pirlet" userId="5cce1b7d-0888-4b41-a45b-a861ff7539fd" providerId="ADAL" clId="{9DC9D093-1F37-4120-875F-942965B2A1DF}" dt="2023-04-26T08:49:37.984" v="3299" actId="20577"/>
          <ac:spMkLst>
            <pc:docMk/>
            <pc:sldMk cId="1205166293" sldId="267"/>
            <ac:spMk id="8" creationId="{F236214C-7A09-FADC-1179-94A4760E33C0}"/>
          </ac:spMkLst>
        </pc:spChg>
      </pc:sldChg>
      <pc:sldChg chg="ord">
        <pc:chgData name="Hans Pirlet" userId="5cce1b7d-0888-4b41-a45b-a861ff7539fd" providerId="ADAL" clId="{9DC9D093-1F37-4120-875F-942965B2A1DF}" dt="2023-04-26T07:14:00.525" v="781"/>
        <pc:sldMkLst>
          <pc:docMk/>
          <pc:sldMk cId="1988572021" sldId="268"/>
        </pc:sldMkLst>
      </pc:sldChg>
      <pc:sldChg chg="del">
        <pc:chgData name="Hans Pirlet" userId="5cce1b7d-0888-4b41-a45b-a861ff7539fd" providerId="ADAL" clId="{9DC9D093-1F37-4120-875F-942965B2A1DF}" dt="2023-04-26T07:13:50.745" v="779" actId="47"/>
        <pc:sldMkLst>
          <pc:docMk/>
          <pc:sldMk cId="3758673773" sldId="269"/>
        </pc:sldMkLst>
      </pc:sldChg>
      <pc:sldChg chg="ord">
        <pc:chgData name="Hans Pirlet" userId="5cce1b7d-0888-4b41-a45b-a861ff7539fd" providerId="ADAL" clId="{9DC9D093-1F37-4120-875F-942965B2A1DF}" dt="2023-04-26T07:14:01.956" v="783"/>
        <pc:sldMkLst>
          <pc:docMk/>
          <pc:sldMk cId="111438922" sldId="270"/>
        </pc:sldMkLst>
      </pc:sldChg>
      <pc:sldChg chg="modSp mod">
        <pc:chgData name="Hans Pirlet" userId="5cce1b7d-0888-4b41-a45b-a861ff7539fd" providerId="ADAL" clId="{9DC9D093-1F37-4120-875F-942965B2A1DF}" dt="2023-04-26T09:33:34.857" v="3603" actId="6549"/>
        <pc:sldMkLst>
          <pc:docMk/>
          <pc:sldMk cId="3391269411" sldId="271"/>
        </pc:sldMkLst>
        <pc:spChg chg="mod">
          <ac:chgData name="Hans Pirlet" userId="5cce1b7d-0888-4b41-a45b-a861ff7539fd" providerId="ADAL" clId="{9DC9D093-1F37-4120-875F-942965B2A1DF}" dt="2023-04-26T09:33:34.857" v="3603" actId="6549"/>
          <ac:spMkLst>
            <pc:docMk/>
            <pc:sldMk cId="3391269411" sldId="271"/>
            <ac:spMk id="8" creationId="{F236214C-7A09-FADC-1179-94A4760E33C0}"/>
          </ac:spMkLst>
        </pc:spChg>
      </pc:sldChg>
      <pc:sldChg chg="modSp mod">
        <pc:chgData name="Hans Pirlet" userId="5cce1b7d-0888-4b41-a45b-a861ff7539fd" providerId="ADAL" clId="{9DC9D093-1F37-4120-875F-942965B2A1DF}" dt="2023-04-26T07:16:51.300" v="943" actId="20577"/>
        <pc:sldMkLst>
          <pc:docMk/>
          <pc:sldMk cId="111804114" sldId="272"/>
        </pc:sldMkLst>
        <pc:spChg chg="mod">
          <ac:chgData name="Hans Pirlet" userId="5cce1b7d-0888-4b41-a45b-a861ff7539fd" providerId="ADAL" clId="{9DC9D093-1F37-4120-875F-942965B2A1DF}" dt="2023-04-26T07:16:51.300" v="943" actId="20577"/>
          <ac:spMkLst>
            <pc:docMk/>
            <pc:sldMk cId="111804114" sldId="272"/>
            <ac:spMk id="8" creationId="{F236214C-7A09-FADC-1179-94A4760E33C0}"/>
          </ac:spMkLst>
        </pc:spChg>
      </pc:sldChg>
      <pc:sldChg chg="modSp add mod">
        <pc:chgData name="Hans Pirlet" userId="5cce1b7d-0888-4b41-a45b-a861ff7539fd" providerId="ADAL" clId="{9DC9D093-1F37-4120-875F-942965B2A1DF}" dt="2023-04-26T08:15:36.827" v="2234" actId="20577"/>
        <pc:sldMkLst>
          <pc:docMk/>
          <pc:sldMk cId="2549086730" sldId="273"/>
        </pc:sldMkLst>
        <pc:spChg chg="mod">
          <ac:chgData name="Hans Pirlet" userId="5cce1b7d-0888-4b41-a45b-a861ff7539fd" providerId="ADAL" clId="{9DC9D093-1F37-4120-875F-942965B2A1DF}" dt="2023-04-26T08:15:36.827" v="2234" actId="20577"/>
          <ac:spMkLst>
            <pc:docMk/>
            <pc:sldMk cId="2549086730" sldId="273"/>
            <ac:spMk id="8" creationId="{F236214C-7A09-FADC-1179-94A4760E33C0}"/>
          </ac:spMkLst>
        </pc:spChg>
      </pc:sldChg>
      <pc:sldChg chg="modSp add mod">
        <pc:chgData name="Hans Pirlet" userId="5cce1b7d-0888-4b41-a45b-a861ff7539fd" providerId="ADAL" clId="{9DC9D093-1F37-4120-875F-942965B2A1DF}" dt="2023-04-26T07:11:48.485" v="690" actId="403"/>
        <pc:sldMkLst>
          <pc:docMk/>
          <pc:sldMk cId="1110498882" sldId="274"/>
        </pc:sldMkLst>
        <pc:spChg chg="mod">
          <ac:chgData name="Hans Pirlet" userId="5cce1b7d-0888-4b41-a45b-a861ff7539fd" providerId="ADAL" clId="{9DC9D093-1F37-4120-875F-942965B2A1DF}" dt="2023-04-26T07:09:08.053" v="600" actId="20577"/>
          <ac:spMkLst>
            <pc:docMk/>
            <pc:sldMk cId="1110498882" sldId="274"/>
            <ac:spMk id="7" creationId="{7E19686D-4F61-ADA1-5B3C-631F8948C3F6}"/>
          </ac:spMkLst>
        </pc:spChg>
        <pc:spChg chg="mod">
          <ac:chgData name="Hans Pirlet" userId="5cce1b7d-0888-4b41-a45b-a861ff7539fd" providerId="ADAL" clId="{9DC9D093-1F37-4120-875F-942965B2A1DF}" dt="2023-04-26T07:11:48.485" v="690" actId="403"/>
          <ac:spMkLst>
            <pc:docMk/>
            <pc:sldMk cId="1110498882" sldId="274"/>
            <ac:spMk id="8" creationId="{F236214C-7A09-FADC-1179-94A4760E33C0}"/>
          </ac:spMkLst>
        </pc:spChg>
      </pc:sldChg>
      <pc:sldChg chg="modSp add mod">
        <pc:chgData name="Hans Pirlet" userId="5cce1b7d-0888-4b41-a45b-a861ff7539fd" providerId="ADAL" clId="{9DC9D093-1F37-4120-875F-942965B2A1DF}" dt="2023-04-26T07:13:34.470" v="778" actId="113"/>
        <pc:sldMkLst>
          <pc:docMk/>
          <pc:sldMk cId="60799488" sldId="275"/>
        </pc:sldMkLst>
        <pc:spChg chg="mod">
          <ac:chgData name="Hans Pirlet" userId="5cce1b7d-0888-4b41-a45b-a861ff7539fd" providerId="ADAL" clId="{9DC9D093-1F37-4120-875F-942965B2A1DF}" dt="2023-04-26T07:13:34.470" v="778" actId="113"/>
          <ac:spMkLst>
            <pc:docMk/>
            <pc:sldMk cId="60799488" sldId="275"/>
            <ac:spMk id="8" creationId="{F236214C-7A09-FADC-1179-94A4760E33C0}"/>
          </ac:spMkLst>
        </pc:spChg>
      </pc:sldChg>
      <pc:sldChg chg="modSp add mod">
        <pc:chgData name="Hans Pirlet" userId="5cce1b7d-0888-4b41-a45b-a861ff7539fd" providerId="ADAL" clId="{9DC9D093-1F37-4120-875F-942965B2A1DF}" dt="2023-04-26T08:07:14.126" v="1977" actId="20577"/>
        <pc:sldMkLst>
          <pc:docMk/>
          <pc:sldMk cId="1788866168" sldId="276"/>
        </pc:sldMkLst>
        <pc:spChg chg="mod">
          <ac:chgData name="Hans Pirlet" userId="5cce1b7d-0888-4b41-a45b-a861ff7539fd" providerId="ADAL" clId="{9DC9D093-1F37-4120-875F-942965B2A1DF}" dt="2023-04-26T08:07:14.126" v="1977" actId="20577"/>
          <ac:spMkLst>
            <pc:docMk/>
            <pc:sldMk cId="1788866168" sldId="276"/>
            <ac:spMk id="8" creationId="{F236214C-7A09-FADC-1179-94A4760E33C0}"/>
          </ac:spMkLst>
        </pc:spChg>
      </pc:sldChg>
      <pc:sldChg chg="modSp add mod">
        <pc:chgData name="Hans Pirlet" userId="5cce1b7d-0888-4b41-a45b-a861ff7539fd" providerId="ADAL" clId="{9DC9D093-1F37-4120-875F-942965B2A1DF}" dt="2023-04-26T09:33:26.962" v="3601" actId="114"/>
        <pc:sldMkLst>
          <pc:docMk/>
          <pc:sldMk cId="1000642740" sldId="277"/>
        </pc:sldMkLst>
        <pc:spChg chg="mod">
          <ac:chgData name="Hans Pirlet" userId="5cce1b7d-0888-4b41-a45b-a861ff7539fd" providerId="ADAL" clId="{9DC9D093-1F37-4120-875F-942965B2A1DF}" dt="2023-04-26T09:33:26.962" v="3601" actId="114"/>
          <ac:spMkLst>
            <pc:docMk/>
            <pc:sldMk cId="1000642740" sldId="277"/>
            <ac:spMk id="8" creationId="{F236214C-7A09-FADC-1179-94A4760E33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27C4B-1D4D-A64D-A879-D38C9F0E4A9F}" type="datetimeFigureOut">
              <a:rPr lang="nl-BE" smtClean="0"/>
              <a:t>28/11/2023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9DA19-485E-A349-B119-3DD4DA844F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55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9DA19-485E-A349-B119-3DD4DA844F79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030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9DA19-485E-A349-B119-3DD4DA844F79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875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9DA19-485E-A349-B119-3DD4DA844F7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899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9DA19-485E-A349-B119-3DD4DA844F7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125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9DA19-485E-A349-B119-3DD4DA844F7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003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9DA19-485E-A349-B119-3DD4DA844F7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925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9DA19-485E-A349-B119-3DD4DA844F7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630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9DA19-485E-A349-B119-3DD4DA844F79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75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9DA19-485E-A349-B119-3DD4DA844F79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7694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9DA19-485E-A349-B119-3DD4DA844F79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203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BF4E4-B2D7-1015-4E00-F33C10638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164E51-7308-ABC6-A4AD-9F701FC4C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3B203D-A8BB-97CC-4B1C-9BB6D417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026E-91C4-AC43-B90C-FEA633ADE740}" type="datetimeFigureOut">
              <a:rPr lang="nl-BE" smtClean="0"/>
              <a:t>28/11/2023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5C0FB9-473B-6918-06D9-F00A4ECA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043069-BF7A-F871-957A-7ABD00BC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9E8-F5BC-BC47-BAF2-5483DE3B306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810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9289D-AAD3-227E-6E6A-3F5B93A6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5F7B953-51C4-DED3-EAEA-DD2C7DF51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0C8B8D-3C9F-94F0-4A47-6F821177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026E-91C4-AC43-B90C-FEA633ADE740}" type="datetimeFigureOut">
              <a:rPr lang="nl-BE" smtClean="0"/>
              <a:t>28/11/2023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97578B-8124-CD98-D52B-4A55CE28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341E8D-4A43-6403-42FA-E3DEE085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9E8-F5BC-BC47-BAF2-5483DE3B306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87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C3B8893-5C98-4DF5-A447-7DB4A3F7D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6A199A1-E137-9616-4E66-7A5AAF68E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8EE543-CD5C-C2AE-FAEC-D4E4177F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026E-91C4-AC43-B90C-FEA633ADE740}" type="datetimeFigureOut">
              <a:rPr lang="nl-BE" smtClean="0"/>
              <a:t>28/11/2023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77D96F-A299-0BAF-A874-3C5F1B49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0B4043-2233-543F-BB1A-2D757A58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9E8-F5BC-BC47-BAF2-5483DE3B306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16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6D1FA-555D-4FC2-C403-2A0017CD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543E4-A34D-8BB3-6F59-7C4E4D805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86242D-AEB6-198E-4988-574E2A70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026E-91C4-AC43-B90C-FEA633ADE740}" type="datetimeFigureOut">
              <a:rPr lang="nl-BE" smtClean="0"/>
              <a:t>28/11/2023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2ADB36-3C82-EE46-77EC-C7143288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9198FC-3D69-31DF-D9A6-640F01BA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9E8-F5BC-BC47-BAF2-5483DE3B306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902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99450-18BA-5C2C-1FE4-D9C18951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0FE652-B118-B071-A846-2AE02E64B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838E15-A04A-EF4F-A301-113585B2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026E-91C4-AC43-B90C-FEA633ADE740}" type="datetimeFigureOut">
              <a:rPr lang="nl-BE" smtClean="0"/>
              <a:t>28/11/2023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4E20B5-36CE-5EDA-DC42-FFA61BB4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84436F-F968-3258-8FF3-96700058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9E8-F5BC-BC47-BAF2-5483DE3B306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11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4F0FF-917E-D2FE-4EA3-11381A53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BB43A6-F6C1-9687-6EBF-A945B2445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F9A59F-5F09-F00C-BE5D-F53EB0E89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102260-C8F2-69CF-6813-2F3635ED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026E-91C4-AC43-B90C-FEA633ADE740}" type="datetimeFigureOut">
              <a:rPr lang="nl-BE" smtClean="0"/>
              <a:t>28/11/2023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3D2147-565D-1096-2C03-F906AD37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2E7B06-7714-2E23-02EC-FB8ED386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9E8-F5BC-BC47-BAF2-5483DE3B306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105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601A7-47A2-104E-6289-0D810FF0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0222E9-2CB0-33BC-D2DF-28696E7C5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D0EB67-2015-E018-D740-696F36E2C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15D5F40-6E7E-E39C-CDC9-E12A72896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EBE50A-833A-0192-C8B9-7743824EA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A24102D-D3D6-FFB7-E3BA-D450EF0C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026E-91C4-AC43-B90C-FEA633ADE740}" type="datetimeFigureOut">
              <a:rPr lang="nl-BE" smtClean="0"/>
              <a:t>28/11/2023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FC75846-F0FE-C0B8-5537-9AC621ED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AD136A7-1266-1DBC-432A-95B98175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9E8-F5BC-BC47-BAF2-5483DE3B306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567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BEDF2-54EC-7EE6-0771-6A570CF4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1217642-4D70-7E4D-4E3E-AE84BAF1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026E-91C4-AC43-B90C-FEA633ADE740}" type="datetimeFigureOut">
              <a:rPr lang="nl-BE" smtClean="0"/>
              <a:t>28/11/2023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69C08D-47C4-0D92-A50F-A5E3AEC8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C1CCC4-79EA-2DF0-A883-A745A2AE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9E8-F5BC-BC47-BAF2-5483DE3B306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278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B1A1434-AFD5-7A53-1449-AA829BAA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026E-91C4-AC43-B90C-FEA633ADE740}" type="datetimeFigureOut">
              <a:rPr lang="nl-BE" smtClean="0"/>
              <a:t>28/11/2023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1EA85BF-D19C-0433-F503-1EF01BD2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E91543-4959-C19B-394D-1BA2C7A5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9E8-F5BC-BC47-BAF2-5483DE3B306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426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03EAB-89C1-BDAC-ABE6-D62848B7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8CABC8-A10B-24EF-574D-E4722CE99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D97A4B-63CA-D9A6-5A41-E7D545501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922960-EEBC-84D6-8065-76F02952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026E-91C4-AC43-B90C-FEA633ADE740}" type="datetimeFigureOut">
              <a:rPr lang="nl-BE" smtClean="0"/>
              <a:t>28/11/2023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A5DFE9-B1AB-F0AD-3049-C456750B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458A29-CFA2-C2F9-276E-E7F398F0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9E8-F5BC-BC47-BAF2-5483DE3B306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070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1C3C7-2F74-1E21-6B21-59D584C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66A4B2E-A5C2-F70A-19F0-2FEAFA9D5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4B9ED0-0AFB-62B3-A081-EB606F9CB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DF68F6-4214-4D83-C4D2-71064337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026E-91C4-AC43-B90C-FEA633ADE740}" type="datetimeFigureOut">
              <a:rPr lang="nl-BE" smtClean="0"/>
              <a:t>28/11/2023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D215E0-CE20-8DD0-CD9D-4972010E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2F4AEA-2D68-2BBE-FF37-65144076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9E8-F5BC-BC47-BAF2-5483DE3B306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264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905F696-FF83-64A9-E1DC-7D7ECAD5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1244FD-1BC1-9521-2760-6BF781AE3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73B81C-3EBC-B26E-B338-62E380738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E026E-91C4-AC43-B90C-FEA633ADE740}" type="datetimeFigureOut">
              <a:rPr lang="nl-BE" smtClean="0"/>
              <a:t>28/11/2023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F24B57-1EE9-CAD1-7278-BE8866F1F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9459BF-7F35-29F2-A753-6304B5151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99E8-F5BC-BC47-BAF2-5483DE3B306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540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3.sv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3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jpe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>
            <a:extLst>
              <a:ext uri="{FF2B5EF4-FFF2-40B4-BE49-F238E27FC236}">
                <a16:creationId xmlns:a16="http://schemas.microsoft.com/office/drawing/2014/main" id="{5E8E532E-6740-D021-F3C9-50D2206AE1DD}"/>
              </a:ext>
            </a:extLst>
          </p:cNvPr>
          <p:cNvSpPr/>
          <p:nvPr/>
        </p:nvSpPr>
        <p:spPr>
          <a:xfrm>
            <a:off x="0" y="1741118"/>
            <a:ext cx="11874674" cy="5116882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rgbClr val="71C3BE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43BF5D0-BDA4-10F2-8338-A864BD012F55}"/>
              </a:ext>
            </a:extLst>
          </p:cNvPr>
          <p:cNvSpPr txBox="1"/>
          <p:nvPr/>
        </p:nvSpPr>
        <p:spPr>
          <a:xfrm>
            <a:off x="996950" y="3632200"/>
            <a:ext cx="5638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900" dirty="0">
                <a:solidFill>
                  <a:schemeClr val="bg1"/>
                </a:solidFill>
                <a:latin typeface="Sofia Pro" pitchFamily="2" charset="0"/>
              </a:rPr>
              <a:t>1/12/2023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326CF51-7BD2-71DE-3A12-E8CC1FFEA79A}"/>
              </a:ext>
            </a:extLst>
          </p:cNvPr>
          <p:cNvSpPr txBox="1"/>
          <p:nvPr/>
        </p:nvSpPr>
        <p:spPr>
          <a:xfrm>
            <a:off x="996950" y="4063349"/>
            <a:ext cx="77228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54D9B"/>
                </a:solidFill>
                <a:effectLst/>
                <a:latin typeface="Sofia Pro" pitchFamily="2" charset="0"/>
              </a:rPr>
              <a:t>Het belang van marien onderzoek in Vlaanderen en België – een sterk internationaal merk </a:t>
            </a:r>
          </a:p>
          <a:p>
            <a:endParaRPr lang="nl-BE" sz="1000" b="1" dirty="0">
              <a:solidFill>
                <a:srgbClr val="354D9B"/>
              </a:solidFill>
              <a:effectLst/>
              <a:latin typeface="Sofia Pro" pitchFamily="2" charset="0"/>
            </a:endParaRPr>
          </a:p>
          <a:p>
            <a:r>
              <a:rPr lang="nl-BE" sz="2000" b="1" i="1" dirty="0">
                <a:solidFill>
                  <a:srgbClr val="354D9B"/>
                </a:solidFill>
                <a:effectLst/>
                <a:latin typeface="Sofia Pro" pitchFamily="2" charset="0"/>
              </a:rPr>
              <a:t>Wetenschappelijke Klankbordgroep VLIZ – Prof. dr. Jan Mees</a:t>
            </a:r>
            <a:endParaRPr lang="nl-BE" sz="2000" i="1" dirty="0">
              <a:solidFill>
                <a:srgbClr val="354D9B"/>
              </a:solidFill>
              <a:effectLst/>
              <a:latin typeface="Sofia Pro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637717-D9A8-F170-8CCE-1BEC60DBC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3" t="42344" r="2603" b="35678"/>
          <a:stretch/>
        </p:blipFill>
        <p:spPr>
          <a:xfrm>
            <a:off x="996950" y="132386"/>
            <a:ext cx="10193250" cy="13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8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2781B3F-0C38-9695-49F8-4F8C316540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Shape 6">
            <a:extLst>
              <a:ext uri="{FF2B5EF4-FFF2-40B4-BE49-F238E27FC236}">
                <a16:creationId xmlns:a16="http://schemas.microsoft.com/office/drawing/2014/main" id="{5E8E532E-6740-D021-F3C9-50D2206AE1DD}"/>
              </a:ext>
            </a:extLst>
          </p:cNvPr>
          <p:cNvSpPr/>
          <p:nvPr/>
        </p:nvSpPr>
        <p:spPr>
          <a:xfrm flipV="1">
            <a:off x="0" y="-9427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5BA84E-DD66-C581-3ED2-2A1632A1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3387" y="6200775"/>
            <a:ext cx="555713" cy="3492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E19686D-4F61-ADA1-5B3C-631F8948C3F6}"/>
              </a:ext>
            </a:extLst>
          </p:cNvPr>
          <p:cNvSpPr txBox="1"/>
          <p:nvPr/>
        </p:nvSpPr>
        <p:spPr>
          <a:xfrm>
            <a:off x="996948" y="425650"/>
            <a:ext cx="964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Een (internationale) hub voor mariene organisaties</a:t>
            </a:r>
            <a:endParaRPr lang="nl-BE" sz="2800" b="1" dirty="0">
              <a:solidFill>
                <a:srgbClr val="354D9B"/>
              </a:solidFill>
              <a:effectLst/>
              <a:latin typeface="Sofia Pro" pitchFamily="2" charset="0"/>
            </a:endParaRP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6570C74C-5458-BDC5-85CB-4D206A07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6" y="1275999"/>
            <a:ext cx="2556686" cy="58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ee the source image">
            <a:extLst>
              <a:ext uri="{FF2B5EF4-FFF2-40B4-BE49-F238E27FC236}">
                <a16:creationId xmlns:a16="http://schemas.microsoft.com/office/drawing/2014/main" id="{1AE4A128-FF44-9A14-B95E-463DBF847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6" y="2018643"/>
            <a:ext cx="2252442" cy="8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See the source image">
            <a:extLst>
              <a:ext uri="{FF2B5EF4-FFF2-40B4-BE49-F238E27FC236}">
                <a16:creationId xmlns:a16="http://schemas.microsoft.com/office/drawing/2014/main" id="{51005135-BAA8-8D1C-86B2-6C5CDFD11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6" y="3002676"/>
            <a:ext cx="1850019" cy="86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ee the source image">
            <a:extLst>
              <a:ext uri="{FF2B5EF4-FFF2-40B4-BE49-F238E27FC236}">
                <a16:creationId xmlns:a16="http://schemas.microsoft.com/office/drawing/2014/main" id="{FF5AD693-94F9-3177-458A-F4636FB0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6" y="3969163"/>
            <a:ext cx="1724888" cy="126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See the source image">
            <a:extLst>
              <a:ext uri="{FF2B5EF4-FFF2-40B4-BE49-F238E27FC236}">
                <a16:creationId xmlns:a16="http://schemas.microsoft.com/office/drawing/2014/main" id="{84B11272-C9DD-60F7-E633-C01687152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6" y="5374774"/>
            <a:ext cx="2035374" cy="91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ee the source image">
            <a:extLst>
              <a:ext uri="{FF2B5EF4-FFF2-40B4-BE49-F238E27FC236}">
                <a16:creationId xmlns:a16="http://schemas.microsoft.com/office/drawing/2014/main" id="{2F92BAE4-BA7C-A3CC-03F0-F980DB51C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296" y="170418"/>
            <a:ext cx="1335557" cy="128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evelbouw | Innovocean | Vorsselmans">
            <a:extLst>
              <a:ext uri="{FF2B5EF4-FFF2-40B4-BE49-F238E27FC236}">
                <a16:creationId xmlns:a16="http://schemas.microsoft.com/office/drawing/2014/main" id="{255AECC6-93F7-A780-3ACC-67C97087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82" y="1645022"/>
            <a:ext cx="66675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5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2781B3F-0C38-9695-49F8-4F8C316540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Shape 6">
            <a:extLst>
              <a:ext uri="{FF2B5EF4-FFF2-40B4-BE49-F238E27FC236}">
                <a16:creationId xmlns:a16="http://schemas.microsoft.com/office/drawing/2014/main" id="{5E8E532E-6740-D021-F3C9-50D2206AE1DD}"/>
              </a:ext>
            </a:extLst>
          </p:cNvPr>
          <p:cNvSpPr/>
          <p:nvPr/>
        </p:nvSpPr>
        <p:spPr>
          <a:xfrm flipV="1">
            <a:off x="0" y="-9427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5BA84E-DD66-C581-3ED2-2A1632A1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3387" y="6200775"/>
            <a:ext cx="555713" cy="3492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E19686D-4F61-ADA1-5B3C-631F8948C3F6}"/>
              </a:ext>
            </a:extLst>
          </p:cNvPr>
          <p:cNvSpPr txBox="1"/>
          <p:nvPr/>
        </p:nvSpPr>
        <p:spPr>
          <a:xfrm>
            <a:off x="996948" y="425650"/>
            <a:ext cx="964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Marien onderzoek voor de toekomst…</a:t>
            </a:r>
            <a:endParaRPr lang="nl-BE" sz="2800" b="1" dirty="0">
              <a:solidFill>
                <a:srgbClr val="354D9B"/>
              </a:solidFill>
              <a:effectLst/>
              <a:latin typeface="Sofia Pro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2CADFC-A1CA-BE30-1B0D-516BEF417C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50" t="13836" r="20897" b="8634"/>
          <a:stretch/>
        </p:blipFill>
        <p:spPr>
          <a:xfrm>
            <a:off x="1876126" y="902956"/>
            <a:ext cx="8197514" cy="57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2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>
            <a:extLst>
              <a:ext uri="{FF2B5EF4-FFF2-40B4-BE49-F238E27FC236}">
                <a16:creationId xmlns:a16="http://schemas.microsoft.com/office/drawing/2014/main" id="{5E8E532E-6740-D021-F3C9-50D2206AE1DD}"/>
              </a:ext>
            </a:extLst>
          </p:cNvPr>
          <p:cNvSpPr/>
          <p:nvPr/>
        </p:nvSpPr>
        <p:spPr>
          <a:xfrm>
            <a:off x="0" y="1741118"/>
            <a:ext cx="11874674" cy="5116882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rgbClr val="71C3BE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326CF51-7BD2-71DE-3A12-E8CC1FFEA79A}"/>
              </a:ext>
            </a:extLst>
          </p:cNvPr>
          <p:cNvSpPr txBox="1"/>
          <p:nvPr/>
        </p:nvSpPr>
        <p:spPr>
          <a:xfrm>
            <a:off x="996950" y="4063349"/>
            <a:ext cx="772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354D9B"/>
                </a:solidFill>
                <a:effectLst/>
                <a:latin typeface="Sofia Pro" pitchFamily="2" charset="0"/>
              </a:rPr>
              <a:t>Dank voor de aandacht!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3929F-C0D3-150B-0AFE-F82753EC0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3" t="42344" r="2603" b="35678"/>
          <a:stretch/>
        </p:blipFill>
        <p:spPr>
          <a:xfrm>
            <a:off x="838601" y="142434"/>
            <a:ext cx="10514797" cy="137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5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2781B3F-0C38-9695-49F8-4F8C316540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Shape 6">
            <a:extLst>
              <a:ext uri="{FF2B5EF4-FFF2-40B4-BE49-F238E27FC236}">
                <a16:creationId xmlns:a16="http://schemas.microsoft.com/office/drawing/2014/main" id="{5E8E532E-6740-D021-F3C9-50D2206AE1DD}"/>
              </a:ext>
            </a:extLst>
          </p:cNvPr>
          <p:cNvSpPr/>
          <p:nvPr/>
        </p:nvSpPr>
        <p:spPr>
          <a:xfrm flipV="1">
            <a:off x="0" y="-9427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5BA84E-DD66-C581-3ED2-2A1632A1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3387" y="6200775"/>
            <a:ext cx="555713" cy="3492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E19686D-4F61-ADA1-5B3C-631F8948C3F6}"/>
              </a:ext>
            </a:extLst>
          </p:cNvPr>
          <p:cNvSpPr txBox="1"/>
          <p:nvPr/>
        </p:nvSpPr>
        <p:spPr>
          <a:xfrm>
            <a:off x="996949" y="425650"/>
            <a:ext cx="9835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Een groeiend, gezond en excellent marien </a:t>
            </a:r>
            <a:r>
              <a:rPr lang="nl-NL" sz="2800" b="1" dirty="0" err="1">
                <a:solidFill>
                  <a:srgbClr val="354D9B"/>
                </a:solidFill>
                <a:latin typeface="Sofia Pro" pitchFamily="2" charset="0"/>
              </a:rPr>
              <a:t>onderzoekslandschap</a:t>
            </a:r>
            <a:endParaRPr lang="nl-BE" sz="2800" b="1" dirty="0">
              <a:solidFill>
                <a:srgbClr val="354D9B"/>
              </a:solidFill>
              <a:effectLst/>
              <a:latin typeface="Sofia Pro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FDEFF0-A282-A678-CBB6-DF761633C3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08" t="21099" r="31593" b="9583"/>
          <a:stretch/>
        </p:blipFill>
        <p:spPr>
          <a:xfrm>
            <a:off x="4450163" y="1262911"/>
            <a:ext cx="6611816" cy="4399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2BC84D-9EB0-DE2F-E506-C0FAEC1119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12" t="17435" r="62665" b="8425"/>
          <a:stretch/>
        </p:blipFill>
        <p:spPr>
          <a:xfrm>
            <a:off x="907282" y="1262912"/>
            <a:ext cx="3641853" cy="43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4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2781B3F-0C38-9695-49F8-4F8C316540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Shape 6">
            <a:extLst>
              <a:ext uri="{FF2B5EF4-FFF2-40B4-BE49-F238E27FC236}">
                <a16:creationId xmlns:a16="http://schemas.microsoft.com/office/drawing/2014/main" id="{5E8E532E-6740-D021-F3C9-50D2206AE1DD}"/>
              </a:ext>
            </a:extLst>
          </p:cNvPr>
          <p:cNvSpPr/>
          <p:nvPr/>
        </p:nvSpPr>
        <p:spPr>
          <a:xfrm flipV="1">
            <a:off x="0" y="-9427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5BA84E-DD66-C581-3ED2-2A1632A1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3387" y="6200775"/>
            <a:ext cx="555713" cy="349250"/>
          </a:xfrm>
          <a:prstGeom prst="rect">
            <a:avLst/>
          </a:prstGeom>
        </p:spPr>
      </p:pic>
      <p:pic>
        <p:nvPicPr>
          <p:cNvPr id="1026" name="Picture 2" descr="Ocean Decade – The Science We Need For The Ocean We Want">
            <a:extLst>
              <a:ext uri="{FF2B5EF4-FFF2-40B4-BE49-F238E27FC236}">
                <a16:creationId xmlns:a16="http://schemas.microsoft.com/office/drawing/2014/main" id="{A36FEEB2-7F88-AB42-C6AB-E26E52E7A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177" y="511545"/>
            <a:ext cx="2014695" cy="201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E19686D-4F61-ADA1-5B3C-631F8948C3F6}"/>
              </a:ext>
            </a:extLst>
          </p:cNvPr>
          <p:cNvSpPr txBox="1"/>
          <p:nvPr/>
        </p:nvSpPr>
        <p:spPr>
          <a:xfrm>
            <a:off x="996949" y="425650"/>
            <a:ext cx="5956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Een marien </a:t>
            </a:r>
            <a:r>
              <a:rPr lang="nl-NL" sz="2800" b="1" dirty="0" err="1">
                <a:solidFill>
                  <a:srgbClr val="354D9B"/>
                </a:solidFill>
                <a:latin typeface="Sofia Pro" pitchFamily="2" charset="0"/>
              </a:rPr>
              <a:t>onderzoekslandschap</a:t>
            </a:r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 dat oplossingen bedenkt voor grote maatschappelijke uitdagingen</a:t>
            </a:r>
            <a:endParaRPr lang="nl-BE" sz="2800" b="1" dirty="0">
              <a:solidFill>
                <a:srgbClr val="354D9B"/>
              </a:solidFill>
              <a:effectLst/>
              <a:latin typeface="Sofia Pro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D5F4A8-4677-2E06-A8B8-F3476D7454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621" t="16265" r="18324" b="7174"/>
          <a:stretch/>
        </p:blipFill>
        <p:spPr>
          <a:xfrm>
            <a:off x="5862490" y="2923560"/>
            <a:ext cx="6292131" cy="3868063"/>
          </a:xfrm>
          <a:prstGeom prst="rect">
            <a:avLst/>
          </a:prstGeom>
        </p:spPr>
      </p:pic>
      <p:pic>
        <p:nvPicPr>
          <p:cNvPr id="1028" name="Picture 4" descr="Mission “Restore our Ocean and Waters by 2030” launches a second wave of  actions!">
            <a:extLst>
              <a:ext uri="{FF2B5EF4-FFF2-40B4-BE49-F238E27FC236}">
                <a16:creationId xmlns:a16="http://schemas.microsoft.com/office/drawing/2014/main" id="{85733DFB-FA76-1590-692B-3B0AE9F5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65" y="1083472"/>
            <a:ext cx="2090895" cy="10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5298FC-DD66-3066-0B1A-E2AAA135D7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241" t="15092" r="19726" b="18681"/>
          <a:stretch/>
        </p:blipFill>
        <p:spPr>
          <a:xfrm>
            <a:off x="27129" y="1983740"/>
            <a:ext cx="6202850" cy="37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2781B3F-0C38-9695-49F8-4F8C316540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Shape 6">
            <a:extLst>
              <a:ext uri="{FF2B5EF4-FFF2-40B4-BE49-F238E27FC236}">
                <a16:creationId xmlns:a16="http://schemas.microsoft.com/office/drawing/2014/main" id="{5E8E532E-6740-D021-F3C9-50D2206AE1DD}"/>
              </a:ext>
            </a:extLst>
          </p:cNvPr>
          <p:cNvSpPr/>
          <p:nvPr/>
        </p:nvSpPr>
        <p:spPr>
          <a:xfrm flipV="1">
            <a:off x="0" y="-9427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5BA84E-DD66-C581-3ED2-2A1632A1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3387" y="6200775"/>
            <a:ext cx="555713" cy="3492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E19686D-4F61-ADA1-5B3C-631F8948C3F6}"/>
              </a:ext>
            </a:extLst>
          </p:cNvPr>
          <p:cNvSpPr txBox="1"/>
          <p:nvPr/>
        </p:nvSpPr>
        <p:spPr>
          <a:xfrm>
            <a:off x="996949" y="425650"/>
            <a:ext cx="8147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Een marien </a:t>
            </a:r>
            <a:r>
              <a:rPr lang="nl-NL" sz="2800" b="1" dirty="0" err="1">
                <a:solidFill>
                  <a:srgbClr val="354D9B"/>
                </a:solidFill>
                <a:latin typeface="Sofia Pro" pitchFamily="2" charset="0"/>
              </a:rPr>
              <a:t>onderzoekslandschap</a:t>
            </a:r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 dat in toenemende mate de link maakt met de Blauwe Economie</a:t>
            </a:r>
            <a:endParaRPr lang="nl-BE" sz="2800" b="1" dirty="0">
              <a:solidFill>
                <a:srgbClr val="354D9B"/>
              </a:solidFill>
              <a:effectLst/>
              <a:latin typeface="Sofia Pro" pitchFamily="2" charset="0"/>
            </a:endParaRPr>
          </a:p>
        </p:txBody>
      </p:sp>
      <p:pic>
        <p:nvPicPr>
          <p:cNvPr id="2050" name="Picture 2" descr="De Blauwe Cluster - Netwerk van innovatieve organisaties in de duurzame  blauwe economie">
            <a:extLst>
              <a:ext uri="{FF2B5EF4-FFF2-40B4-BE49-F238E27FC236}">
                <a16:creationId xmlns:a16="http://schemas.microsoft.com/office/drawing/2014/main" id="{C62DDECC-2BC4-22C9-BCB8-003AC07D1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669" y="209704"/>
            <a:ext cx="2171574" cy="9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540C3-4FB5-A712-71B7-9EFB8E9603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428" t="18608" r="22033" b="7037"/>
          <a:stretch/>
        </p:blipFill>
        <p:spPr>
          <a:xfrm>
            <a:off x="996949" y="1451890"/>
            <a:ext cx="6648450" cy="4918227"/>
          </a:xfrm>
          <a:prstGeom prst="rect">
            <a:avLst/>
          </a:prstGeom>
        </p:spPr>
      </p:pic>
      <p:sp>
        <p:nvSpPr>
          <p:cNvPr id="8" name="Tekstvak 6">
            <a:extLst>
              <a:ext uri="{FF2B5EF4-FFF2-40B4-BE49-F238E27FC236}">
                <a16:creationId xmlns:a16="http://schemas.microsoft.com/office/drawing/2014/main" id="{E8248163-C225-4B6A-3EC5-1785AC5A62B5}"/>
              </a:ext>
            </a:extLst>
          </p:cNvPr>
          <p:cNvSpPr txBox="1"/>
          <p:nvPr/>
        </p:nvSpPr>
        <p:spPr>
          <a:xfrm>
            <a:off x="869056" y="6374831"/>
            <a:ext cx="7040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354D9B"/>
                </a:solidFill>
                <a:latin typeface="Sofia Pro" pitchFamily="2" charset="0"/>
              </a:rPr>
              <a:t>*</a:t>
            </a:r>
            <a:r>
              <a:rPr lang="nl-NL" sz="1400" dirty="0" err="1">
                <a:solidFill>
                  <a:srgbClr val="354D9B"/>
                </a:solidFill>
                <a:latin typeface="Sofia Pro" pitchFamily="2" charset="0"/>
              </a:rPr>
              <a:t>cSBOs</a:t>
            </a:r>
            <a:r>
              <a:rPr lang="nl-NL" sz="1400" dirty="0">
                <a:solidFill>
                  <a:srgbClr val="354D9B"/>
                </a:solidFill>
                <a:latin typeface="Sofia Pro" pitchFamily="2" charset="0"/>
              </a:rPr>
              <a:t> met </a:t>
            </a:r>
            <a:r>
              <a:rPr lang="nl-NL" sz="1400" dirty="0" err="1">
                <a:solidFill>
                  <a:srgbClr val="354D9B"/>
                </a:solidFill>
                <a:latin typeface="Sofia Pro" pitchFamily="2" charset="0"/>
              </a:rPr>
              <a:t>industrial</a:t>
            </a:r>
            <a:r>
              <a:rPr lang="nl-NL" sz="1400" dirty="0">
                <a:solidFill>
                  <a:srgbClr val="354D9B"/>
                </a:solidFill>
                <a:latin typeface="Sofia Pro" pitchFamily="2" charset="0"/>
              </a:rPr>
              <a:t> </a:t>
            </a:r>
            <a:r>
              <a:rPr lang="nl-NL" sz="1400" dirty="0" err="1">
                <a:solidFill>
                  <a:srgbClr val="354D9B"/>
                </a:solidFill>
                <a:latin typeface="Sofia Pro" pitchFamily="2" charset="0"/>
              </a:rPr>
              <a:t>advisory</a:t>
            </a:r>
            <a:r>
              <a:rPr lang="nl-NL" sz="1400" dirty="0">
                <a:solidFill>
                  <a:srgbClr val="354D9B"/>
                </a:solidFill>
                <a:latin typeface="Sofia Pro" pitchFamily="2" charset="0"/>
              </a:rPr>
              <a:t> boards worden hier ook weergegeven als een samenwerking tussen bedrijven en kennisinstellingen</a:t>
            </a:r>
            <a:endParaRPr lang="nl-BE" sz="1400" dirty="0">
              <a:solidFill>
                <a:srgbClr val="354D9B"/>
              </a:solidFill>
              <a:effectLst/>
              <a:latin typeface="Sofia Pro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4EEB82-33ED-CD1C-EA72-02D11A6A3B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0" t="20255" r="76758" b="17844"/>
          <a:stretch/>
        </p:blipFill>
        <p:spPr>
          <a:xfrm>
            <a:off x="8352045" y="1774413"/>
            <a:ext cx="2647502" cy="43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4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2781B3F-0C38-9695-49F8-4F8C316540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Shape 6">
            <a:extLst>
              <a:ext uri="{FF2B5EF4-FFF2-40B4-BE49-F238E27FC236}">
                <a16:creationId xmlns:a16="http://schemas.microsoft.com/office/drawing/2014/main" id="{5E8E532E-6740-D021-F3C9-50D2206AE1DD}"/>
              </a:ext>
            </a:extLst>
          </p:cNvPr>
          <p:cNvSpPr/>
          <p:nvPr/>
        </p:nvSpPr>
        <p:spPr>
          <a:xfrm flipV="1">
            <a:off x="0" y="-9427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5BA84E-DD66-C581-3ED2-2A1632A1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3387" y="6200775"/>
            <a:ext cx="555713" cy="3492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E19686D-4F61-ADA1-5B3C-631F8948C3F6}"/>
              </a:ext>
            </a:extLst>
          </p:cNvPr>
          <p:cNvSpPr txBox="1"/>
          <p:nvPr/>
        </p:nvSpPr>
        <p:spPr>
          <a:xfrm>
            <a:off x="996948" y="425650"/>
            <a:ext cx="9518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Een marien </a:t>
            </a:r>
            <a:r>
              <a:rPr lang="nl-NL" sz="2800" b="1" dirty="0" err="1">
                <a:solidFill>
                  <a:srgbClr val="354D9B"/>
                </a:solidFill>
                <a:latin typeface="Sofia Pro" pitchFamily="2" charset="0"/>
              </a:rPr>
              <a:t>onderzoekslandschap</a:t>
            </a:r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 met state-of-</a:t>
            </a:r>
            <a:r>
              <a:rPr lang="nl-NL" sz="2800" b="1" dirty="0" err="1">
                <a:solidFill>
                  <a:srgbClr val="354D9B"/>
                </a:solidFill>
                <a:latin typeface="Sofia Pro" pitchFamily="2" charset="0"/>
              </a:rPr>
              <a:t>the</a:t>
            </a:r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-art infrastructuur</a:t>
            </a:r>
            <a:endParaRPr lang="nl-BE" sz="2800" b="1" dirty="0">
              <a:solidFill>
                <a:srgbClr val="354D9B"/>
              </a:solidFill>
              <a:effectLst/>
              <a:latin typeface="Sofia Pro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F496B1-FECB-CF74-FD18-A0818A8E1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05" y="4156346"/>
            <a:ext cx="3600450" cy="20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DAS RV Simon Stevin">
            <a:extLst>
              <a:ext uri="{FF2B5EF4-FFF2-40B4-BE49-F238E27FC236}">
                <a16:creationId xmlns:a16="http://schemas.microsoft.com/office/drawing/2014/main" id="{701F95CA-FDFE-47BF-E002-5DB29AAB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05" y="1470849"/>
            <a:ext cx="3600450" cy="24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impressive Coastal and Ocean Basin: a behind-the-scenes | Ostend  Science Park">
            <a:extLst>
              <a:ext uri="{FF2B5EF4-FFF2-40B4-BE49-F238E27FC236}">
                <a16:creationId xmlns:a16="http://schemas.microsoft.com/office/drawing/2014/main" id="{B60CEEB9-547F-640D-88CB-AB241D924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77" y="1470849"/>
            <a:ext cx="4297246" cy="24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me | Lifewatch regional portal">
            <a:extLst>
              <a:ext uri="{FF2B5EF4-FFF2-40B4-BE49-F238E27FC236}">
                <a16:creationId xmlns:a16="http://schemas.microsoft.com/office/drawing/2014/main" id="{81E4BF9C-455F-2C0A-3E16-18393196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750" y="2856077"/>
            <a:ext cx="1742361" cy="86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COS-CAL">
            <a:extLst>
              <a:ext uri="{FF2B5EF4-FFF2-40B4-BE49-F238E27FC236}">
                <a16:creationId xmlns:a16="http://schemas.microsoft.com/office/drawing/2014/main" id="{684A3429-1577-ED27-F305-9E428040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588" y="1664933"/>
            <a:ext cx="1724024" cy="51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uropean Marine Biological Resource Centre - Blueremediomics">
            <a:extLst>
              <a:ext uri="{FF2B5EF4-FFF2-40B4-BE49-F238E27FC236}">
                <a16:creationId xmlns:a16="http://schemas.microsoft.com/office/drawing/2014/main" id="{28331832-214C-3B2A-02D2-2F21673BA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750" y="4400900"/>
            <a:ext cx="1742361" cy="90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LIZ - Marine Robotics Centre | Oostende - KennisWest">
            <a:extLst>
              <a:ext uri="{FF2B5EF4-FFF2-40B4-BE49-F238E27FC236}">
                <a16:creationId xmlns:a16="http://schemas.microsoft.com/office/drawing/2014/main" id="{67387F5D-1BC8-0D13-58A2-D8C5D6A4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03" y="4046045"/>
            <a:ext cx="3600450" cy="27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2781B3F-0C38-9695-49F8-4F8C316540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Shape 6">
            <a:extLst>
              <a:ext uri="{FF2B5EF4-FFF2-40B4-BE49-F238E27FC236}">
                <a16:creationId xmlns:a16="http://schemas.microsoft.com/office/drawing/2014/main" id="{5E8E532E-6740-D021-F3C9-50D2206AE1DD}"/>
              </a:ext>
            </a:extLst>
          </p:cNvPr>
          <p:cNvSpPr/>
          <p:nvPr/>
        </p:nvSpPr>
        <p:spPr>
          <a:xfrm flipV="1">
            <a:off x="0" y="-9427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5BA84E-DD66-C581-3ED2-2A1632A1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3387" y="6200775"/>
            <a:ext cx="555713" cy="3492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E19686D-4F61-ADA1-5B3C-631F8948C3F6}"/>
              </a:ext>
            </a:extLst>
          </p:cNvPr>
          <p:cNvSpPr txBox="1"/>
          <p:nvPr/>
        </p:nvSpPr>
        <p:spPr>
          <a:xfrm>
            <a:off x="996948" y="425650"/>
            <a:ext cx="964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Een marien </a:t>
            </a:r>
            <a:r>
              <a:rPr lang="nl-NL" sz="2800" b="1" dirty="0" err="1">
                <a:solidFill>
                  <a:srgbClr val="354D9B"/>
                </a:solidFill>
                <a:latin typeface="Sofia Pro" pitchFamily="2" charset="0"/>
              </a:rPr>
              <a:t>onderzoekslandschap</a:t>
            </a:r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 dat scoort in Europa</a:t>
            </a:r>
            <a:endParaRPr lang="nl-BE" sz="2800" b="1" dirty="0">
              <a:solidFill>
                <a:srgbClr val="354D9B"/>
              </a:solidFill>
              <a:effectLst/>
              <a:latin typeface="Sofia Pro" pitchFamily="2" charset="0"/>
            </a:endParaRPr>
          </a:p>
        </p:txBody>
      </p:sp>
      <p:pic>
        <p:nvPicPr>
          <p:cNvPr id="9" name="Picture 4" descr="Mission “Restore our Ocean and Waters by 2030” launches a second wave of  actions!">
            <a:extLst>
              <a:ext uri="{FF2B5EF4-FFF2-40B4-BE49-F238E27FC236}">
                <a16:creationId xmlns:a16="http://schemas.microsoft.com/office/drawing/2014/main" id="{CC4677DB-CBF9-E95B-F3F6-0BFC0B9D7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62" y="4354148"/>
            <a:ext cx="3742843" cy="18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A584CC4-9592-79EF-F228-10A2D867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" y="1973939"/>
            <a:ext cx="7005902" cy="38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BC7BA5-44A2-DBCD-CC45-9D79B032771B}"/>
              </a:ext>
            </a:extLst>
          </p:cNvPr>
          <p:cNvSpPr/>
          <p:nvPr/>
        </p:nvSpPr>
        <p:spPr>
          <a:xfrm flipV="1">
            <a:off x="278554" y="3809819"/>
            <a:ext cx="6614615" cy="340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178D4-9339-36CC-BC0A-4D432DE34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2725"/>
          <a:stretch/>
        </p:blipFill>
        <p:spPr bwMode="auto">
          <a:xfrm>
            <a:off x="6922808" y="1228528"/>
            <a:ext cx="5198856" cy="29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90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2781B3F-0C38-9695-49F8-4F8C316540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Shape 6">
            <a:extLst>
              <a:ext uri="{FF2B5EF4-FFF2-40B4-BE49-F238E27FC236}">
                <a16:creationId xmlns:a16="http://schemas.microsoft.com/office/drawing/2014/main" id="{5E8E532E-6740-D021-F3C9-50D2206AE1DD}"/>
              </a:ext>
            </a:extLst>
          </p:cNvPr>
          <p:cNvSpPr/>
          <p:nvPr/>
        </p:nvSpPr>
        <p:spPr>
          <a:xfrm flipV="1">
            <a:off x="0" y="-9427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5BA84E-DD66-C581-3ED2-2A1632A1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3387" y="6200775"/>
            <a:ext cx="555713" cy="3492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E19686D-4F61-ADA1-5B3C-631F8948C3F6}"/>
              </a:ext>
            </a:extLst>
          </p:cNvPr>
          <p:cNvSpPr txBox="1"/>
          <p:nvPr/>
        </p:nvSpPr>
        <p:spPr>
          <a:xfrm>
            <a:off x="996948" y="425650"/>
            <a:ext cx="964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Een marien </a:t>
            </a:r>
            <a:r>
              <a:rPr lang="nl-NL" sz="2800" b="1" dirty="0" err="1">
                <a:solidFill>
                  <a:srgbClr val="354D9B"/>
                </a:solidFill>
                <a:latin typeface="Sofia Pro" pitchFamily="2" charset="0"/>
              </a:rPr>
              <a:t>onderzoekslandschap</a:t>
            </a:r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 met internationale uitstraling</a:t>
            </a:r>
            <a:endParaRPr lang="nl-BE" sz="2800" b="1" dirty="0">
              <a:solidFill>
                <a:srgbClr val="354D9B"/>
              </a:solidFill>
              <a:effectLst/>
              <a:latin typeface="Sofia Pro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28EE0-69A2-0FA6-5CB0-EC4D9783D4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94" t="15092" r="25578" b="5001"/>
          <a:stretch/>
        </p:blipFill>
        <p:spPr>
          <a:xfrm>
            <a:off x="495300" y="1188568"/>
            <a:ext cx="4001772" cy="4937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C121D0-CB2D-8BF0-BC7F-AE5ADEA689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50" t="13836" r="9427" b="7174"/>
          <a:stretch/>
        </p:blipFill>
        <p:spPr>
          <a:xfrm>
            <a:off x="4843762" y="1283080"/>
            <a:ext cx="6727481" cy="42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2781B3F-0C38-9695-49F8-4F8C316540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C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Shape 6">
            <a:extLst>
              <a:ext uri="{FF2B5EF4-FFF2-40B4-BE49-F238E27FC236}">
                <a16:creationId xmlns:a16="http://schemas.microsoft.com/office/drawing/2014/main" id="{5E8E532E-6740-D021-F3C9-50D2206AE1DD}"/>
              </a:ext>
            </a:extLst>
          </p:cNvPr>
          <p:cNvSpPr/>
          <p:nvPr/>
        </p:nvSpPr>
        <p:spPr>
          <a:xfrm flipV="1">
            <a:off x="0" y="-9427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5BA84E-DD66-C581-3ED2-2A1632A1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3387" y="6200775"/>
            <a:ext cx="555713" cy="3492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E19686D-4F61-ADA1-5B3C-631F8948C3F6}"/>
              </a:ext>
            </a:extLst>
          </p:cNvPr>
          <p:cNvSpPr txBox="1"/>
          <p:nvPr/>
        </p:nvSpPr>
        <p:spPr>
          <a:xfrm>
            <a:off x="996948" y="425650"/>
            <a:ext cx="10067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Marien onderzoek als hefboom voor internationale samenwerking: </a:t>
            </a:r>
            <a:r>
              <a:rPr lang="nl-NL" sz="2800" b="1" dirty="0" err="1">
                <a:solidFill>
                  <a:srgbClr val="354D9B"/>
                </a:solidFill>
                <a:latin typeface="Sofia Pro" pitchFamily="2" charset="0"/>
              </a:rPr>
              <a:t>Flanders</a:t>
            </a:r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 Unesco </a:t>
            </a:r>
            <a:r>
              <a:rPr lang="nl-NL" sz="2800" b="1" dirty="0" err="1">
                <a:solidFill>
                  <a:srgbClr val="354D9B"/>
                </a:solidFill>
                <a:latin typeface="Sofia Pro" pitchFamily="2" charset="0"/>
              </a:rPr>
              <a:t>Science</a:t>
            </a:r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 Trust Fund (FUST)</a:t>
            </a:r>
            <a:endParaRPr lang="nl-BE" sz="2800" b="1" dirty="0">
              <a:solidFill>
                <a:srgbClr val="354D9B"/>
              </a:solidFill>
              <a:effectLst/>
              <a:latin typeface="Sofia Pro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910C1F9-8061-2D26-4307-2D7617A69E05}"/>
              </a:ext>
            </a:extLst>
          </p:cNvPr>
          <p:cNvSpPr txBox="1"/>
          <p:nvPr/>
        </p:nvSpPr>
        <p:spPr>
          <a:xfrm>
            <a:off x="4841192" y="1447787"/>
            <a:ext cx="2859479" cy="156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nl-NL" sz="7200" b="1" dirty="0">
                <a:solidFill>
                  <a:srgbClr val="31B7BC"/>
                </a:solidFill>
                <a:latin typeface="Sofia Pro" pitchFamily="2" charset="0"/>
              </a:rPr>
              <a:t>48%</a:t>
            </a:r>
          </a:p>
          <a:p>
            <a:pPr algn="just">
              <a:lnSpc>
                <a:spcPct val="110000"/>
              </a:lnSpc>
            </a:pPr>
            <a:endParaRPr lang="nl-BE" sz="1600" dirty="0">
              <a:solidFill>
                <a:srgbClr val="354D9B"/>
              </a:solidFill>
              <a:latin typeface="Sofia Pro" pitchFamily="2" charset="0"/>
            </a:endParaRPr>
          </a:p>
        </p:txBody>
      </p:sp>
      <p:sp>
        <p:nvSpPr>
          <p:cNvPr id="10" name="Tekstvak 7">
            <a:extLst>
              <a:ext uri="{FF2B5EF4-FFF2-40B4-BE49-F238E27FC236}">
                <a16:creationId xmlns:a16="http://schemas.microsoft.com/office/drawing/2014/main" id="{2A6FCB22-3D78-59C3-D84D-146526BD79D4}"/>
              </a:ext>
            </a:extLst>
          </p:cNvPr>
          <p:cNvSpPr txBox="1"/>
          <p:nvPr/>
        </p:nvSpPr>
        <p:spPr>
          <a:xfrm>
            <a:off x="6542331" y="1600136"/>
            <a:ext cx="2316680" cy="1263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nl-NL">
                <a:solidFill>
                  <a:srgbClr val="354D9B"/>
                </a:solidFill>
                <a:latin typeface="Sofia Pro" pitchFamily="2" charset="0"/>
              </a:rPr>
              <a:t>Aandeel FUST-middelen </a:t>
            </a:r>
            <a:r>
              <a:rPr lang="nl-NL" dirty="0">
                <a:solidFill>
                  <a:srgbClr val="354D9B"/>
                </a:solidFill>
                <a:latin typeface="Sofia Pro" pitchFamily="2" charset="0"/>
              </a:rPr>
              <a:t>voor mariene projecten </a:t>
            </a:r>
          </a:p>
          <a:p>
            <a:pPr algn="just">
              <a:lnSpc>
                <a:spcPct val="110000"/>
              </a:lnSpc>
            </a:pPr>
            <a:endParaRPr lang="nl-BE" sz="1600" dirty="0">
              <a:solidFill>
                <a:srgbClr val="354D9B"/>
              </a:solidFill>
              <a:latin typeface="Sofia Pro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358530-60A6-D8D9-7075-0DB0845C7C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27" t="15092" r="52445" b="9584"/>
          <a:stretch/>
        </p:blipFill>
        <p:spPr>
          <a:xfrm>
            <a:off x="912047" y="1558425"/>
            <a:ext cx="3673193" cy="51657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181A42-5404-CEA2-0856-C293121B61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78" t="15092" r="21044" b="9583"/>
          <a:stretch/>
        </p:blipFill>
        <p:spPr>
          <a:xfrm>
            <a:off x="4771069" y="2831821"/>
            <a:ext cx="5671385" cy="387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7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>
            <a:extLst>
              <a:ext uri="{FF2B5EF4-FFF2-40B4-BE49-F238E27FC236}">
                <a16:creationId xmlns:a16="http://schemas.microsoft.com/office/drawing/2014/main" id="{5E8E532E-6740-D021-F3C9-50D2206AE1DD}"/>
              </a:ext>
            </a:extLst>
          </p:cNvPr>
          <p:cNvSpPr/>
          <p:nvPr/>
        </p:nvSpPr>
        <p:spPr>
          <a:xfrm flipV="1">
            <a:off x="0" y="-9427"/>
            <a:ext cx="11696700" cy="6375400"/>
          </a:xfrm>
          <a:custGeom>
            <a:avLst/>
            <a:gdLst/>
            <a:ahLst/>
            <a:cxnLst/>
            <a:rect l="0" t="0" r="0" b="0"/>
            <a:pathLst>
              <a:path w="8837994" h="3832208">
                <a:moveTo>
                  <a:pt x="0" y="0"/>
                </a:moveTo>
                <a:lnTo>
                  <a:pt x="7757999" y="0"/>
                </a:lnTo>
                <a:cubicBezTo>
                  <a:pt x="8354467" y="0"/>
                  <a:pt x="8837994" y="483527"/>
                  <a:pt x="8837994" y="1080021"/>
                </a:cubicBezTo>
                <a:lnTo>
                  <a:pt x="8837994" y="3832208"/>
                </a:lnTo>
                <a:lnTo>
                  <a:pt x="0" y="38322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81C4B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5BA84E-DD66-C581-3ED2-2A1632A1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3387" y="6200775"/>
            <a:ext cx="555713" cy="3492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E19686D-4F61-ADA1-5B3C-631F8948C3F6}"/>
              </a:ext>
            </a:extLst>
          </p:cNvPr>
          <p:cNvSpPr txBox="1"/>
          <p:nvPr/>
        </p:nvSpPr>
        <p:spPr>
          <a:xfrm>
            <a:off x="996948" y="425650"/>
            <a:ext cx="951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54D9B"/>
                </a:solidFill>
                <a:latin typeface="Sofia Pro" pitchFamily="2" charset="0"/>
              </a:rPr>
              <a:t>Een internationale speler inzake mariene data</a:t>
            </a:r>
            <a:endParaRPr lang="nl-BE" sz="2800" b="1" dirty="0">
              <a:solidFill>
                <a:srgbClr val="354D9B"/>
              </a:solidFill>
              <a:effectLst/>
              <a:latin typeface="Sofia Pro" pitchFamily="2" charset="0"/>
            </a:endParaRPr>
          </a:p>
        </p:txBody>
      </p:sp>
      <p:pic>
        <p:nvPicPr>
          <p:cNvPr id="3" name="Google Shape;262;p47">
            <a:extLst>
              <a:ext uri="{FF2B5EF4-FFF2-40B4-BE49-F238E27FC236}">
                <a16:creationId xmlns:a16="http://schemas.microsoft.com/office/drawing/2014/main" id="{58E13A03-5AA0-45A1-7AC5-40731E2D97D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2330"/>
          <a:stretch/>
        </p:blipFill>
        <p:spPr>
          <a:xfrm>
            <a:off x="6548120" y="970280"/>
            <a:ext cx="5643880" cy="588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63;p47">
            <a:extLst>
              <a:ext uri="{FF2B5EF4-FFF2-40B4-BE49-F238E27FC236}">
                <a16:creationId xmlns:a16="http://schemas.microsoft.com/office/drawing/2014/main" id="{9667995B-8E95-FB36-05AE-C8753D30F89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9840" y="1219200"/>
            <a:ext cx="2697480" cy="272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84;p50">
            <a:extLst>
              <a:ext uri="{FF2B5EF4-FFF2-40B4-BE49-F238E27FC236}">
                <a16:creationId xmlns:a16="http://schemas.microsoft.com/office/drawing/2014/main" id="{4BC27016-9038-38A5-71FB-33DFE8E676F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3370" y="1312515"/>
            <a:ext cx="5643880" cy="377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WoRMS - World Register of Marine Species">
            <a:extLst>
              <a:ext uri="{FF2B5EF4-FFF2-40B4-BE49-F238E27FC236}">
                <a16:creationId xmlns:a16="http://schemas.microsoft.com/office/drawing/2014/main" id="{C4BEA790-2703-2410-62FD-9F38C973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48" y="5457094"/>
            <a:ext cx="3757932" cy="140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5952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dba0e0-91f0-4dc0-9a35-ec122faa1ebd" xsi:nil="true"/>
    <lcf76f155ced4ddcb4097134ff3c332f xmlns="9fe09ab4-8525-409f-9c79-50bfb5d5c54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1A5FC4780364188CEDF7A2845B571" ma:contentTypeVersion="14" ma:contentTypeDescription="Een nieuw document maken." ma:contentTypeScope="" ma:versionID="e8ecbbcbda218668ac79f3d49dc52be8">
  <xsd:schema xmlns:xsd="http://www.w3.org/2001/XMLSchema" xmlns:xs="http://www.w3.org/2001/XMLSchema" xmlns:p="http://schemas.microsoft.com/office/2006/metadata/properties" xmlns:ns2="9fe09ab4-8525-409f-9c79-50bfb5d5c542" xmlns:ns3="7edba0e0-91f0-4dc0-9a35-ec122faa1ebd" targetNamespace="http://schemas.microsoft.com/office/2006/metadata/properties" ma:root="true" ma:fieldsID="92bae2daba6e4df92b5a6103fa5b57a9" ns2:_="" ns3:_="">
    <xsd:import namespace="9fe09ab4-8525-409f-9c79-50bfb5d5c542"/>
    <xsd:import namespace="7edba0e0-91f0-4dc0-9a35-ec122faa1e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09ab4-8525-409f-9c79-50bfb5d5c5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ba6d4dff-7aa7-43ac-b41c-ffaa9d29ac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ba0e0-91f0-4dc0-9a35-ec122faa1e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6664987-b121-4225-9ed5-510e6303f194}" ma:internalName="TaxCatchAll" ma:showField="CatchAllData" ma:web="7edba0e0-91f0-4dc0-9a35-ec122faa1e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693002-F7C2-4AB3-82B3-26E7957AAA76}">
  <ds:schemaRefs>
    <ds:schemaRef ds:uri="http://purl.org/dc/terms/"/>
    <ds:schemaRef ds:uri="7edba0e0-91f0-4dc0-9a35-ec122faa1ebd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9fe09ab4-8525-409f-9c79-50bfb5d5c54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FC814A-7027-4BA1-99D0-F56A31B3C5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e09ab4-8525-409f-9c79-50bfb5d5c542"/>
    <ds:schemaRef ds:uri="7edba0e0-91f0-4dc0-9a35-ec122faa1e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FC44AF-F62C-4F67-8063-A8D0B3FC26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151</Words>
  <Application>Microsoft Office PowerPoint</Application>
  <PresentationFormat>Widescreen</PresentationFormat>
  <Paragraphs>28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Sofia Pro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Lise Lambrecht</dc:creator>
  <cp:lastModifiedBy>Hans Pirlet</cp:lastModifiedBy>
  <cp:revision>61</cp:revision>
  <dcterms:created xsi:type="dcterms:W3CDTF">2022-09-27T07:11:30Z</dcterms:created>
  <dcterms:modified xsi:type="dcterms:W3CDTF">2023-11-28T15:15:38Z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0x0101007961A5FC4780364188CEDF7A2845B571</vt:lpwstr>
  </property>
  <property fmtid="{D5CDD505-2E9C-101B-9397-08002B2CF9AE}" pid="3" name="MediaServiceImageTags">
    <vt:lpwstr/>
  </property>
</Properties>
</file>